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1"/>
    <p:sldMasterId id="2147483892" r:id="rId2"/>
  </p:sldMasterIdLst>
  <p:notesMasterIdLst>
    <p:notesMasterId r:id="rId40"/>
  </p:notesMasterIdLst>
  <p:handoutMasterIdLst>
    <p:handoutMasterId r:id="rId41"/>
  </p:handoutMasterIdLst>
  <p:sldIdLst>
    <p:sldId id="277" r:id="rId3"/>
    <p:sldId id="314" r:id="rId4"/>
    <p:sldId id="317" r:id="rId5"/>
    <p:sldId id="315" r:id="rId6"/>
    <p:sldId id="318" r:id="rId7"/>
    <p:sldId id="257" r:id="rId8"/>
    <p:sldId id="259" r:id="rId9"/>
    <p:sldId id="296" r:id="rId10"/>
    <p:sldId id="305" r:id="rId11"/>
    <p:sldId id="309" r:id="rId12"/>
    <p:sldId id="310" r:id="rId13"/>
    <p:sldId id="285" r:id="rId14"/>
    <p:sldId id="286" r:id="rId15"/>
    <p:sldId id="306" r:id="rId16"/>
    <p:sldId id="307" r:id="rId17"/>
    <p:sldId id="287" r:id="rId18"/>
    <p:sldId id="302" r:id="rId19"/>
    <p:sldId id="262" r:id="rId20"/>
    <p:sldId id="290" r:id="rId21"/>
    <p:sldId id="291" r:id="rId22"/>
    <p:sldId id="299" r:id="rId23"/>
    <p:sldId id="292" r:id="rId24"/>
    <p:sldId id="275" r:id="rId25"/>
    <p:sldId id="274" r:id="rId26"/>
    <p:sldId id="293" r:id="rId27"/>
    <p:sldId id="260" r:id="rId28"/>
    <p:sldId id="261" r:id="rId29"/>
    <p:sldId id="273" r:id="rId30"/>
    <p:sldId id="298" r:id="rId31"/>
    <p:sldId id="300" r:id="rId32"/>
    <p:sldId id="308" r:id="rId33"/>
    <p:sldId id="263" r:id="rId34"/>
    <p:sldId id="294" r:id="rId35"/>
    <p:sldId id="311" r:id="rId36"/>
    <p:sldId id="312" r:id="rId37"/>
    <p:sldId id="313" r:id="rId38"/>
    <p:sldId id="303" r:id="rId39"/>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4C4CD"/>
    <a:srgbClr val="747480"/>
    <a:srgbClr val="FFE600"/>
    <a:srgbClr val="2E2E38"/>
    <a:srgbClr val="808080"/>
    <a:srgbClr val="000000"/>
    <a:srgbClr val="FF9A91"/>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5013" autoAdjust="0"/>
  </p:normalViewPr>
  <p:slideViewPr>
    <p:cSldViewPr snapToGrid="0" snapToObjects="1" showGuides="1">
      <p:cViewPr varScale="1">
        <p:scale>
          <a:sx n="104" d="100"/>
          <a:sy n="104" d="100"/>
        </p:scale>
        <p:origin x="150" y="318"/>
      </p:cViewPr>
      <p:guideLst/>
    </p:cSldViewPr>
  </p:slideViewPr>
  <p:outlineViewPr>
    <p:cViewPr>
      <p:scale>
        <a:sx n="33" d="100"/>
        <a:sy n="33" d="100"/>
      </p:scale>
      <p:origin x="0" y="-7090"/>
    </p:cViewPr>
  </p:outlineViewPr>
  <p:notesTextViewPr>
    <p:cViewPr>
      <p:scale>
        <a:sx n="50" d="100"/>
        <a:sy n="50" d="100"/>
      </p:scale>
      <p:origin x="0" y="0"/>
    </p:cViewPr>
  </p:notesTextViewPr>
  <p:sorterViewPr>
    <p:cViewPr>
      <p:scale>
        <a:sx n="130" d="100"/>
        <a:sy n="130" d="100"/>
      </p:scale>
      <p:origin x="0" y="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E600"/>
              </a:solidFill>
              <a:ln w="19050">
                <a:noFill/>
              </a:ln>
              <a:effectLst/>
            </c:spPr>
            <c:extLst>
              <c:ext xmlns:c16="http://schemas.microsoft.com/office/drawing/2014/chart" uri="{C3380CC4-5D6E-409C-BE32-E72D297353CC}">
                <c16:uniqueId val="{00000002-B8D7-45DA-8EED-0AEC49FA5A91}"/>
              </c:ext>
            </c:extLst>
          </c:dPt>
          <c:dPt>
            <c:idx val="1"/>
            <c:bubble3D val="0"/>
            <c:spPr>
              <a:noFill/>
              <a:ln w="19050">
                <a:noFill/>
              </a:ln>
              <a:effectLst/>
            </c:spPr>
            <c:extLst>
              <c:ext xmlns:c16="http://schemas.microsoft.com/office/drawing/2014/chart" uri="{C3380CC4-5D6E-409C-BE32-E72D297353CC}">
                <c16:uniqueId val="{00000001-B8D7-45DA-8EED-0AEC49FA5A91}"/>
              </c:ext>
            </c:extLst>
          </c:dPt>
          <c:val>
            <c:numRef>
              <c:f>Sheet1!$B$2:$B$3</c:f>
              <c:numCache>
                <c:formatCode>0%</c:formatCode>
                <c:ptCount val="2"/>
                <c:pt idx="0">
                  <c:v>0.89</c:v>
                </c:pt>
                <c:pt idx="1">
                  <c:v>0.10999999999999999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B8D7-45DA-8EED-0AEC49FA5A91}"/>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E600"/>
              </a:solidFill>
              <a:ln w="19050">
                <a:noFill/>
              </a:ln>
              <a:effectLst/>
            </c:spPr>
            <c:extLst>
              <c:ext xmlns:c16="http://schemas.microsoft.com/office/drawing/2014/chart" uri="{C3380CC4-5D6E-409C-BE32-E72D297353CC}">
                <c16:uniqueId val="{00000002-B8D7-45DA-8EED-0AEC49FA5A91}"/>
              </c:ext>
            </c:extLst>
          </c:dPt>
          <c:dPt>
            <c:idx val="1"/>
            <c:bubble3D val="0"/>
            <c:spPr>
              <a:noFill/>
              <a:ln w="19050">
                <a:noFill/>
              </a:ln>
              <a:effectLst/>
            </c:spPr>
            <c:extLst>
              <c:ext xmlns:c16="http://schemas.microsoft.com/office/drawing/2014/chart" uri="{C3380CC4-5D6E-409C-BE32-E72D297353CC}">
                <c16:uniqueId val="{00000001-B8D7-45DA-8EED-0AEC49FA5A91}"/>
              </c:ext>
            </c:extLst>
          </c:dPt>
          <c:val>
            <c:numRef>
              <c:f>Sheet1!$B$2:$B$3</c:f>
              <c:numCache>
                <c:formatCode>0%</c:formatCode>
                <c:ptCount val="2"/>
                <c:pt idx="0">
                  <c:v>0.7</c:v>
                </c:pt>
                <c:pt idx="1">
                  <c:v>0.30000000000000004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B8D7-45DA-8EED-0AEC49FA5A91}"/>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FFE600"/>
              </a:solidFill>
              <a:ln w="19050">
                <a:noFill/>
              </a:ln>
              <a:effectLst/>
            </c:spPr>
            <c:extLst>
              <c:ext xmlns:c16="http://schemas.microsoft.com/office/drawing/2014/chart" uri="{C3380CC4-5D6E-409C-BE32-E72D297353CC}">
                <c16:uniqueId val="{00000002-B8D7-45DA-8EED-0AEC49FA5A91}"/>
              </c:ext>
            </c:extLst>
          </c:dPt>
          <c:dPt>
            <c:idx val="1"/>
            <c:bubble3D val="0"/>
            <c:spPr>
              <a:noFill/>
              <a:ln w="19050">
                <a:noFill/>
              </a:ln>
              <a:effectLst/>
            </c:spPr>
            <c:extLst>
              <c:ext xmlns:c16="http://schemas.microsoft.com/office/drawing/2014/chart" uri="{C3380CC4-5D6E-409C-BE32-E72D297353CC}">
                <c16:uniqueId val="{00000001-B8D7-45DA-8EED-0AEC49FA5A91}"/>
              </c:ext>
            </c:extLst>
          </c:dPt>
          <c:val>
            <c:numRef>
              <c:f>Sheet1!$B$2:$B$3</c:f>
              <c:numCache>
                <c:formatCode>0%</c:formatCode>
                <c:ptCount val="2"/>
                <c:pt idx="0">
                  <c:v>0.68</c:v>
                </c:pt>
                <c:pt idx="1">
                  <c:v>0.31999999999999995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B8D7-45DA-8EED-0AEC49FA5A91}"/>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bg1"/>
                </a:solidFill>
                <a:latin typeface="EYInterstate Light" panose="02000506000000020004" pitchFamily="2" charset="0"/>
                <a:ea typeface="+mn-ea"/>
                <a:cs typeface="+mn-cs"/>
              </a:defRPr>
            </a:pPr>
            <a:r>
              <a:rPr lang="en-IN"/>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26551302487975814"/>
          <c:y val="0.23423125307368559"/>
          <c:w val="0.42485669276031285"/>
          <c:h val="0.57384324499412975"/>
        </c:manualLayout>
      </c:layout>
      <c:doughnutChart>
        <c:varyColors val="1"/>
        <c:ser>
          <c:idx val="0"/>
          <c:order val="0"/>
          <c:spPr>
            <a:ln w="9525">
              <a:noFill/>
            </a:ln>
          </c:spPr>
          <c:dPt>
            <c:idx val="0"/>
            <c:bubble3D val="0"/>
            <c:spPr>
              <a:solidFill>
                <a:srgbClr val="FFE600"/>
              </a:solidFill>
              <a:ln w="9525">
                <a:noFill/>
              </a:ln>
              <a:effectLst/>
            </c:spPr>
            <c:extLst>
              <c:ext xmlns:c16="http://schemas.microsoft.com/office/drawing/2014/chart" uri="{C3380CC4-5D6E-409C-BE32-E72D297353CC}">
                <c16:uniqueId val="{00000001-9885-48B2-906B-D78CDA60997F}"/>
              </c:ext>
            </c:extLst>
          </c:dPt>
          <c:dPt>
            <c:idx val="1"/>
            <c:bubble3D val="0"/>
            <c:spPr>
              <a:solidFill>
                <a:srgbClr val="747480"/>
              </a:solidFill>
              <a:ln w="9525">
                <a:noFill/>
              </a:ln>
              <a:effectLst/>
            </c:spPr>
            <c:extLst>
              <c:ext xmlns:c16="http://schemas.microsoft.com/office/drawing/2014/chart" uri="{C3380CC4-5D6E-409C-BE32-E72D297353CC}">
                <c16:uniqueId val="{00000003-9885-48B2-906B-D78CDA60997F}"/>
              </c:ext>
            </c:extLst>
          </c:dPt>
          <c:dPt>
            <c:idx val="2"/>
            <c:bubble3D val="0"/>
            <c:spPr>
              <a:solidFill>
                <a:srgbClr val="C4C4CD"/>
              </a:solidFill>
              <a:ln w="9525">
                <a:noFill/>
              </a:ln>
              <a:effectLst/>
            </c:spPr>
            <c:extLst>
              <c:ext xmlns:c16="http://schemas.microsoft.com/office/drawing/2014/chart" uri="{C3380CC4-5D6E-409C-BE32-E72D297353CC}">
                <c16:uniqueId val="{00000005-9885-48B2-906B-D78CDA60997F}"/>
              </c:ext>
            </c:extLst>
          </c:dPt>
          <c:dPt>
            <c:idx val="3"/>
            <c:bubble3D val="0"/>
            <c:spPr>
              <a:solidFill>
                <a:schemeClr val="bg1"/>
              </a:solidFill>
              <a:ln w="9525">
                <a:noFill/>
              </a:ln>
              <a:effectLst/>
            </c:spPr>
            <c:extLst>
              <c:ext xmlns:c16="http://schemas.microsoft.com/office/drawing/2014/chart" uri="{C3380CC4-5D6E-409C-BE32-E72D297353CC}">
                <c16:uniqueId val="{00000007-9885-48B2-906B-D78CDA60997F}"/>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4CF1-4E8F-A744-B9A05CF1E185}"/>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4CF1-4E8F-A744-B9A05CF1E185}"/>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9885-48B2-906B-D78CDA60997F}"/>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85-48B2-906B-D78CDA60997F}"/>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85-48B2-906B-D78CDA60997F}"/>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85-48B2-906B-D78CDA60997F}"/>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Sheet1!$B$2:$B$5</c:f>
              <c:numCache>
                <c:formatCode>General</c:formatCode>
                <c:ptCount val="4"/>
                <c:pt idx="0">
                  <c:v>5</c:v>
                </c:pt>
                <c:pt idx="1">
                  <c:v>2.5</c:v>
                </c:pt>
                <c:pt idx="2">
                  <c:v>2</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One</c:v>
                      </c:pt>
                      <c:pt idx="1">
                        <c:v>Two</c:v>
                      </c:pt>
                      <c:pt idx="2">
                        <c:v>Three</c:v>
                      </c:pt>
                      <c:pt idx="3">
                        <c:v>Four</c:v>
                      </c:pt>
                    </c:strCache>
                  </c:strRef>
                </c15:cat>
              </c15:filteredCategoryTitle>
            </c:ext>
            <c:ext xmlns:c16="http://schemas.microsoft.com/office/drawing/2014/chart" uri="{C3380CC4-5D6E-409C-BE32-E72D297353CC}">
              <c16:uniqueId val="{0000000C-9885-48B2-906B-D78CDA60997F}"/>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EYInterstate Light" panose="02000506000000020004" pitchFamily="2" charset="0"/>
                <a:ea typeface="+mn-ea"/>
                <a:cs typeface="+mn-cs"/>
              </a:defRPr>
            </a:pPr>
            <a:r>
              <a:rPr lang="en-IN" dirty="0"/>
              <a:t>Chart Title</a:t>
            </a:r>
          </a:p>
        </c:rich>
      </c:tx>
      <c:layout>
        <c:manualLayout>
          <c:xMode val="edge"/>
          <c:yMode val="edge"/>
          <c:x val="1.650456976076753E-4"/>
          <c:y val="2.04988373231639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13162997757123654"/>
          <c:y val="0.14625086487876632"/>
          <c:w val="0.73633346434261038"/>
          <c:h val="0.58640690353494651"/>
        </c:manualLayout>
      </c:layout>
      <c:barChart>
        <c:barDir val="col"/>
        <c:grouping val="stacked"/>
        <c:varyColors val="0"/>
        <c:ser>
          <c:idx val="0"/>
          <c:order val="0"/>
          <c:spPr>
            <a:solidFill>
              <a:schemeClr val="accent2">
                <a:lumMod val="50000"/>
              </a:schemeClr>
            </a:solidFill>
            <a:ln>
              <a:noFill/>
            </a:ln>
            <a:effectLst/>
          </c:spPr>
          <c:invertIfNegative val="0"/>
          <c:val>
            <c:numRef>
              <c:f>Sheet1!$B$2:$B$8</c:f>
              <c:numCache>
                <c:formatCode>General</c:formatCode>
                <c:ptCount val="7"/>
                <c:pt idx="0">
                  <c:v>4.3</c:v>
                </c:pt>
                <c:pt idx="1">
                  <c:v>2.5</c:v>
                </c:pt>
                <c:pt idx="2">
                  <c:v>3.5</c:v>
                </c:pt>
                <c:pt idx="3">
                  <c:v>4.5</c:v>
                </c:pt>
                <c:pt idx="4">
                  <c:v>4.4000000000000004</c:v>
                </c:pt>
                <c:pt idx="5">
                  <c:v>1.8</c:v>
                </c:pt>
                <c:pt idx="6">
                  <c:v>2.8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2011</c:v>
                      </c:pt>
                      <c:pt idx="1">
                        <c:v>2012</c:v>
                      </c:pt>
                      <c:pt idx="2">
                        <c:v>2013</c:v>
                      </c:pt>
                      <c:pt idx="3">
                        <c:v>2014</c:v>
                      </c:pt>
                      <c:pt idx="4">
                        <c:v>2015</c:v>
                      </c:pt>
                      <c:pt idx="5">
                        <c:v>2016</c:v>
                      </c:pt>
                      <c:pt idx="6">
                        <c:v>2017</c:v>
                      </c:pt>
                    </c:numCache>
                  </c:numRef>
                </c15:cat>
              </c15:filteredCategoryTitle>
            </c:ext>
            <c:ext xmlns:c16="http://schemas.microsoft.com/office/drawing/2014/chart" uri="{C3380CC4-5D6E-409C-BE32-E72D297353CC}">
              <c16:uniqueId val="{00000000-DA01-41FB-B34E-F626EDC6B641}"/>
            </c:ext>
          </c:extLst>
        </c:ser>
        <c:ser>
          <c:idx val="1"/>
          <c:order val="1"/>
          <c:spPr>
            <a:solidFill>
              <a:schemeClr val="accent2">
                <a:lumMod val="40000"/>
                <a:lumOff val="60000"/>
              </a:schemeClr>
            </a:solidFill>
            <a:ln>
              <a:noFill/>
            </a:ln>
            <a:effectLst/>
          </c:spPr>
          <c:invertIfNegative val="0"/>
          <c:val>
            <c:numRef>
              <c:f>Sheet1!$C$2:$C$8</c:f>
              <c:numCache>
                <c:formatCode>General</c:formatCode>
                <c:ptCount val="7"/>
                <c:pt idx="0">
                  <c:v>2.4</c:v>
                </c:pt>
                <c:pt idx="1">
                  <c:v>4.4000000000000004</c:v>
                </c:pt>
                <c:pt idx="2">
                  <c:v>1.8</c:v>
                </c:pt>
                <c:pt idx="3">
                  <c:v>2.8</c:v>
                </c:pt>
                <c:pt idx="4">
                  <c:v>2.5</c:v>
                </c:pt>
                <c:pt idx="5">
                  <c:v>3.5</c:v>
                </c:pt>
                <c:pt idx="6">
                  <c:v>4.5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2011</c:v>
                      </c:pt>
                      <c:pt idx="1">
                        <c:v>2012</c:v>
                      </c:pt>
                      <c:pt idx="2">
                        <c:v>2013</c:v>
                      </c:pt>
                      <c:pt idx="3">
                        <c:v>2014</c:v>
                      </c:pt>
                      <c:pt idx="4">
                        <c:v>2015</c:v>
                      </c:pt>
                      <c:pt idx="5">
                        <c:v>2016</c:v>
                      </c:pt>
                      <c:pt idx="6">
                        <c:v>2017</c:v>
                      </c:pt>
                    </c:numCache>
                  </c:numRef>
                </c15:cat>
              </c15:filteredCategoryTitle>
            </c:ext>
            <c:ext xmlns:c16="http://schemas.microsoft.com/office/drawing/2014/chart" uri="{C3380CC4-5D6E-409C-BE32-E72D297353CC}">
              <c16:uniqueId val="{00000001-DA01-41FB-B34E-F626EDC6B641}"/>
            </c:ext>
          </c:extLst>
        </c:ser>
        <c:ser>
          <c:idx val="2"/>
          <c:order val="2"/>
          <c:spPr>
            <a:solidFill>
              <a:schemeClr val="accent2"/>
            </a:solidFill>
            <a:ln>
              <a:noFill/>
            </a:ln>
            <a:effectLst/>
          </c:spPr>
          <c:invertIfNegative val="0"/>
          <c:val>
            <c:numRef>
              <c:f>Sheet1!$D$2:$D$8</c:f>
              <c:numCache>
                <c:formatCode>General</c:formatCode>
                <c:ptCount val="7"/>
                <c:pt idx="0">
                  <c:v>2</c:v>
                </c:pt>
                <c:pt idx="1">
                  <c:v>2</c:v>
                </c:pt>
                <c:pt idx="2">
                  <c:v>3</c:v>
                </c:pt>
                <c:pt idx="3">
                  <c:v>5</c:v>
                </c:pt>
                <c:pt idx="4">
                  <c:v>6</c:v>
                </c:pt>
                <c:pt idx="5">
                  <c:v>8</c:v>
                </c:pt>
                <c:pt idx="6">
                  <c:v>4</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2011</c:v>
                      </c:pt>
                      <c:pt idx="1">
                        <c:v>2012</c:v>
                      </c:pt>
                      <c:pt idx="2">
                        <c:v>2013</c:v>
                      </c:pt>
                      <c:pt idx="3">
                        <c:v>2014</c:v>
                      </c:pt>
                      <c:pt idx="4">
                        <c:v>2015</c:v>
                      </c:pt>
                      <c:pt idx="5">
                        <c:v>2016</c:v>
                      </c:pt>
                      <c:pt idx="6">
                        <c:v>2017</c:v>
                      </c:pt>
                    </c:numCache>
                  </c:numRef>
                </c15:cat>
              </c15:filteredCategoryTitle>
            </c:ext>
            <c:ext xmlns:c16="http://schemas.microsoft.com/office/drawing/2014/chart" uri="{C3380CC4-5D6E-409C-BE32-E72D297353CC}">
              <c16:uniqueId val="{00000002-DA01-41FB-B34E-F626EDC6B641}"/>
            </c:ext>
          </c:extLst>
        </c:ser>
        <c:dLbls>
          <c:showLegendKey val="0"/>
          <c:showVal val="0"/>
          <c:showCatName val="0"/>
          <c:showSerName val="0"/>
          <c:showPercent val="0"/>
          <c:showBubbleSize val="0"/>
        </c:dLbls>
        <c:gapWidth val="150"/>
        <c:overlap val="100"/>
        <c:axId val="299983624"/>
        <c:axId val="299977352"/>
      </c:barChart>
      <c:catAx>
        <c:axId val="299983624"/>
        <c:scaling>
          <c:orientation val="minMax"/>
        </c:scaling>
        <c:delete val="0"/>
        <c:axPos val="b"/>
        <c:numFmt formatCode="General" sourceLinked="1"/>
        <c:majorTickMark val="none"/>
        <c:minorTickMark val="none"/>
        <c:tickLblPos val="nextTo"/>
        <c:spPr>
          <a:noFill/>
          <a:ln w="9525" cap="flat" cmpd="sng" algn="ctr">
            <a:solidFill>
              <a:srgbClr val="6F6F79"/>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crossAx val="299977352"/>
        <c:crosses val="autoZero"/>
        <c:auto val="1"/>
        <c:lblAlgn val="ctr"/>
        <c:lblOffset val="100"/>
        <c:noMultiLvlLbl val="0"/>
      </c:catAx>
      <c:valAx>
        <c:axId val="299977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1"/>
                    </a:solidFill>
                    <a:latin typeface="EYInterstate Light" panose="02000506000000020004" pitchFamily="2" charset="0"/>
                    <a:ea typeface="+mn-ea"/>
                    <a:cs typeface="+mn-cs"/>
                  </a:defRPr>
                </a:pPr>
                <a:r>
                  <a:rPr lang="en-IN"/>
                  <a:t>Axis Title</a:t>
                </a:r>
              </a:p>
            </c:rich>
          </c:tx>
          <c:layout>
            <c:manualLayout>
              <c:xMode val="edge"/>
              <c:yMode val="edge"/>
              <c:x val="1.1788978400549386E-2"/>
              <c:y val="0.3440748675645982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EYInterstate Light" panose="02000506000000020004" pitchFamily="2" charset="0"/>
                  <a:ea typeface="+mn-ea"/>
                  <a:cs typeface="+mn-cs"/>
                </a:defRPr>
              </a:pPr>
              <a:endParaRPr lang="en-US"/>
            </a:p>
          </c:txPr>
        </c:title>
        <c:numFmt formatCode="General" sourceLinked="1"/>
        <c:majorTickMark val="none"/>
        <c:minorTickMark val="none"/>
        <c:tickLblPos val="nextTo"/>
        <c:spPr>
          <a:noFill/>
          <a:ln>
            <a:solidFill>
              <a:srgbClr val="6F6F79"/>
            </a:solidFill>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crossAx val="299983624"/>
        <c:crosses val="autoZero"/>
        <c:crossBetween val="between"/>
      </c:valAx>
      <c:spPr>
        <a:noFill/>
        <a:ln>
          <a:noFill/>
        </a:ln>
        <a:effectLst/>
      </c:spPr>
    </c:plotArea>
    <c:legend>
      <c:legendPos val="b"/>
      <c:layout>
        <c:manualLayout>
          <c:xMode val="edge"/>
          <c:yMode val="edge"/>
          <c:x val="9.7443611088471729E-2"/>
          <c:y val="0.91028046283254127"/>
          <c:w val="0.47613214572216961"/>
          <c:h val="6.58556085572154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bg1"/>
                </a:solidFill>
                <a:latin typeface="EYInterstate Light" panose="02000506000000020004" pitchFamily="2" charset="0"/>
                <a:ea typeface="+mn-ea"/>
                <a:cs typeface="+mn-cs"/>
              </a:defRPr>
            </a:pPr>
            <a:r>
              <a:rPr lang="en-IN" dirty="0"/>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26551302487975814"/>
          <c:y val="0.23423125307368559"/>
          <c:w val="0.42485669276031285"/>
          <c:h val="0.57384324499412975"/>
        </c:manualLayout>
      </c:layout>
      <c:doughnutChart>
        <c:varyColors val="1"/>
        <c:ser>
          <c:idx val="0"/>
          <c:order val="0"/>
          <c:spPr>
            <a:ln w="9525">
              <a:noFill/>
            </a:ln>
          </c:spPr>
          <c:dPt>
            <c:idx val="0"/>
            <c:bubble3D val="0"/>
            <c:spPr>
              <a:solidFill>
                <a:schemeClr val="accent5">
                  <a:lumMod val="20000"/>
                  <a:lumOff val="80000"/>
                </a:schemeClr>
              </a:solidFill>
              <a:ln w="9525">
                <a:noFill/>
              </a:ln>
              <a:effectLst/>
            </c:spPr>
            <c:extLst>
              <c:ext xmlns:c16="http://schemas.microsoft.com/office/drawing/2014/chart" uri="{C3380CC4-5D6E-409C-BE32-E72D297353CC}">
                <c16:uniqueId val="{00000001-9885-48B2-906B-D78CDA60997F}"/>
              </c:ext>
            </c:extLst>
          </c:dPt>
          <c:dPt>
            <c:idx val="1"/>
            <c:bubble3D val="0"/>
            <c:spPr>
              <a:solidFill>
                <a:schemeClr val="accent5"/>
              </a:solidFill>
              <a:ln w="9525">
                <a:noFill/>
              </a:ln>
              <a:effectLst/>
            </c:spPr>
            <c:extLst>
              <c:ext xmlns:c16="http://schemas.microsoft.com/office/drawing/2014/chart" uri="{C3380CC4-5D6E-409C-BE32-E72D297353CC}">
                <c16:uniqueId val="{00000003-9885-48B2-906B-D78CDA60997F}"/>
              </c:ext>
            </c:extLst>
          </c:dPt>
          <c:dPt>
            <c:idx val="2"/>
            <c:bubble3D val="0"/>
            <c:spPr>
              <a:solidFill>
                <a:schemeClr val="accent5">
                  <a:lumMod val="50000"/>
                </a:schemeClr>
              </a:solidFill>
              <a:ln w="9525">
                <a:noFill/>
              </a:ln>
              <a:effectLst/>
            </c:spPr>
            <c:extLst>
              <c:ext xmlns:c16="http://schemas.microsoft.com/office/drawing/2014/chart" uri="{C3380CC4-5D6E-409C-BE32-E72D297353CC}">
                <c16:uniqueId val="{00000005-9885-48B2-906B-D78CDA60997F}"/>
              </c:ext>
            </c:extLst>
          </c:dPt>
          <c:dPt>
            <c:idx val="3"/>
            <c:bubble3D val="0"/>
            <c:spPr>
              <a:solidFill>
                <a:schemeClr val="accent5">
                  <a:lumMod val="60000"/>
                  <a:lumOff val="40000"/>
                </a:schemeClr>
              </a:solidFill>
              <a:ln w="9525">
                <a:noFill/>
              </a:ln>
              <a:effectLst/>
            </c:spPr>
            <c:extLst>
              <c:ext xmlns:c16="http://schemas.microsoft.com/office/drawing/2014/chart" uri="{C3380CC4-5D6E-409C-BE32-E72D297353CC}">
                <c16:uniqueId val="{00000007-9885-48B2-906B-D78CDA60997F}"/>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4CF1-4E8F-A744-B9A05CF1E185}"/>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4CF1-4E8F-A744-B9A05CF1E185}"/>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9885-48B2-906B-D78CDA60997F}"/>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85-48B2-906B-D78CDA60997F}"/>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85-48B2-906B-D78CDA60997F}"/>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85-48B2-906B-D78CDA60997F}"/>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Sheet1!$B$2:$B$5</c:f>
              <c:numCache>
                <c:formatCode>General</c:formatCode>
                <c:ptCount val="4"/>
                <c:pt idx="0">
                  <c:v>5</c:v>
                </c:pt>
                <c:pt idx="1">
                  <c:v>2.5</c:v>
                </c:pt>
                <c:pt idx="2">
                  <c:v>2</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One</c:v>
                      </c:pt>
                      <c:pt idx="1">
                        <c:v>Two</c:v>
                      </c:pt>
                      <c:pt idx="2">
                        <c:v>Three</c:v>
                      </c:pt>
                      <c:pt idx="3">
                        <c:v>Four</c:v>
                      </c:pt>
                    </c:strCache>
                  </c:strRef>
                </c15:cat>
              </c15:filteredCategoryTitle>
            </c:ext>
            <c:ext xmlns:c16="http://schemas.microsoft.com/office/drawing/2014/chart" uri="{C3380CC4-5D6E-409C-BE32-E72D297353CC}">
              <c16:uniqueId val="{0000000C-9885-48B2-906B-D78CDA60997F}"/>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bg1"/>
                </a:solidFill>
                <a:latin typeface="EYInterstate Light" panose="02000506000000020004" pitchFamily="2" charset="0"/>
                <a:ea typeface="+mn-ea"/>
                <a:cs typeface="+mn-cs"/>
              </a:defRPr>
            </a:pPr>
            <a:endParaRPr lang="en-US"/>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0.44614</cdr:x>
      <cdr:y>0.16366</cdr:y>
    </cdr:from>
    <cdr:to>
      <cdr:x>0.47017</cdr:x>
      <cdr:y>0.16366</cdr:y>
    </cdr:to>
    <cdr:cxnSp macro="">
      <cdr:nvCxnSpPr>
        <cdr:cNvPr id="3" name="Straight Connector 2">
          <a:extLst xmlns:a="http://schemas.openxmlformats.org/drawingml/2006/main">
            <a:ext uri="{FF2B5EF4-FFF2-40B4-BE49-F238E27FC236}">
              <a16:creationId xmlns:a16="http://schemas.microsoft.com/office/drawing/2014/main" id="{85697ECF-700F-472D-A5D3-4C142230DA78}"/>
            </a:ext>
          </a:extLst>
        </cdr:cNvPr>
        <cdr:cNvCxnSpPr/>
      </cdr:nvCxnSpPr>
      <cdr:spPr>
        <a:xfrm xmlns:a="http://schemas.openxmlformats.org/drawingml/2006/main">
          <a:off x="2239831" y="608330"/>
          <a:ext cx="120650" cy="0"/>
        </a:xfrm>
        <a:prstGeom xmlns:a="http://schemas.openxmlformats.org/drawingml/2006/main" prst="line">
          <a:avLst/>
        </a:prstGeom>
        <a:ln xmlns:a="http://schemas.openxmlformats.org/drawingml/2006/main" w="9525">
          <a:solidFill>
            <a:srgbClr val="6F6F79"/>
          </a:solidFill>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0.47097</cdr:x>
      <cdr:y>0.16503</cdr:y>
    </cdr:from>
    <cdr:to>
      <cdr:x>0.47097</cdr:x>
      <cdr:y>0.22789</cdr:y>
    </cdr:to>
    <cdr:cxnSp macro="">
      <cdr:nvCxnSpPr>
        <cdr:cNvPr id="5" name="Straight Connector 4">
          <a:extLst xmlns:a="http://schemas.openxmlformats.org/drawingml/2006/main">
            <a:ext uri="{FF2B5EF4-FFF2-40B4-BE49-F238E27FC236}">
              <a16:creationId xmlns:a16="http://schemas.microsoft.com/office/drawing/2014/main" id="{6F287D3F-8A10-4E90-92C1-6EEE63CC1984}"/>
            </a:ext>
          </a:extLst>
        </cdr:cNvPr>
        <cdr:cNvCxnSpPr/>
      </cdr:nvCxnSpPr>
      <cdr:spPr>
        <a:xfrm xmlns:a="http://schemas.openxmlformats.org/drawingml/2006/main">
          <a:off x="2364486" y="613410"/>
          <a:ext cx="0" cy="233674"/>
        </a:xfrm>
        <a:prstGeom xmlns:a="http://schemas.openxmlformats.org/drawingml/2006/main" prst="line">
          <a:avLst/>
        </a:prstGeom>
        <a:ln xmlns:a="http://schemas.openxmlformats.org/drawingml/2006/main" w="9525">
          <a:solidFill>
            <a:srgbClr val="6F6F79"/>
          </a:solidFill>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0.44614</cdr:x>
      <cdr:y>0.16366</cdr:y>
    </cdr:from>
    <cdr:to>
      <cdr:x>0.47017</cdr:x>
      <cdr:y>0.16366</cdr:y>
    </cdr:to>
    <cdr:cxnSp macro="">
      <cdr:nvCxnSpPr>
        <cdr:cNvPr id="3" name="Straight Connector 2">
          <a:extLst xmlns:a="http://schemas.openxmlformats.org/drawingml/2006/main">
            <a:ext uri="{FF2B5EF4-FFF2-40B4-BE49-F238E27FC236}">
              <a16:creationId xmlns:a16="http://schemas.microsoft.com/office/drawing/2014/main" id="{4330F2D7-1758-4EF1-9CF9-FD115AEF16C3}"/>
            </a:ext>
          </a:extLst>
        </cdr:cNvPr>
        <cdr:cNvCxnSpPr/>
      </cdr:nvCxnSpPr>
      <cdr:spPr>
        <a:xfrm xmlns:a="http://schemas.openxmlformats.org/drawingml/2006/main">
          <a:off x="2239831" y="608330"/>
          <a:ext cx="120650" cy="0"/>
        </a:xfrm>
        <a:prstGeom xmlns:a="http://schemas.openxmlformats.org/drawingml/2006/main" prst="line">
          <a:avLst/>
        </a:prstGeom>
        <a:ln xmlns:a="http://schemas.openxmlformats.org/drawingml/2006/main" w="9525">
          <a:solidFill>
            <a:srgbClr val="6F6F79"/>
          </a:solidFill>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0.47097</cdr:x>
      <cdr:y>0.16503</cdr:y>
    </cdr:from>
    <cdr:to>
      <cdr:x>0.47097</cdr:x>
      <cdr:y>0.22789</cdr:y>
    </cdr:to>
    <cdr:cxnSp macro="">
      <cdr:nvCxnSpPr>
        <cdr:cNvPr id="5" name="Straight Connector 4">
          <a:extLst xmlns:a="http://schemas.openxmlformats.org/drawingml/2006/main">
            <a:ext uri="{FF2B5EF4-FFF2-40B4-BE49-F238E27FC236}">
              <a16:creationId xmlns:a16="http://schemas.microsoft.com/office/drawing/2014/main" id="{D890CCDA-66B9-4E6C-8176-432E3A83407F}"/>
            </a:ext>
          </a:extLst>
        </cdr:cNvPr>
        <cdr:cNvCxnSpPr/>
      </cdr:nvCxnSpPr>
      <cdr:spPr>
        <a:xfrm xmlns:a="http://schemas.openxmlformats.org/drawingml/2006/main">
          <a:off x="2364486" y="613410"/>
          <a:ext cx="0" cy="233674"/>
        </a:xfrm>
        <a:prstGeom xmlns:a="http://schemas.openxmlformats.org/drawingml/2006/main" prst="line">
          <a:avLst/>
        </a:prstGeom>
        <a:ln xmlns:a="http://schemas.openxmlformats.org/drawingml/2006/main" w="9525">
          <a:solidFill>
            <a:srgbClr val="6F6F79"/>
          </a:solidFill>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18/07/2022</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18/07/2022</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310076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1258460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29</a:t>
            </a:fld>
            <a:endParaRPr lang="en-GB" dirty="0"/>
          </a:p>
        </p:txBody>
      </p:sp>
    </p:spTree>
    <p:extLst>
      <p:ext uri="{BB962C8B-B14F-4D97-AF65-F5344CB8AC3E}">
        <p14:creationId xmlns:p14="http://schemas.microsoft.com/office/powerpoint/2010/main" val="308489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32</a:t>
            </a:fld>
            <a:endParaRPr lang="en-GB"/>
          </a:p>
        </p:txBody>
      </p:sp>
    </p:spTree>
    <p:extLst>
      <p:ext uri="{BB962C8B-B14F-4D97-AF65-F5344CB8AC3E}">
        <p14:creationId xmlns:p14="http://schemas.microsoft.com/office/powerpoint/2010/main" val="1811163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33</a:t>
            </a:fld>
            <a:endParaRPr lang="en-GB"/>
          </a:p>
        </p:txBody>
      </p:sp>
    </p:spTree>
    <p:extLst>
      <p:ext uri="{BB962C8B-B14F-4D97-AF65-F5344CB8AC3E}">
        <p14:creationId xmlns:p14="http://schemas.microsoft.com/office/powerpoint/2010/main" val="267780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37</a:t>
            </a:fld>
            <a:endParaRPr lang="en-GB" dirty="0"/>
          </a:p>
        </p:txBody>
      </p:sp>
    </p:spTree>
    <p:extLst>
      <p:ext uri="{BB962C8B-B14F-4D97-AF65-F5344CB8AC3E}">
        <p14:creationId xmlns:p14="http://schemas.microsoft.com/office/powerpoint/2010/main" val="31027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C1498488-8765-4B8D-9D72-8E71718AE3EF}" type="datetime3">
              <a:rPr lang="en-US" smtClean="0"/>
              <a:t>18 July 2022</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8937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698E0F-C516-4EA3-9B7A-A60925844285}" type="datetime3">
              <a:rPr lang="en-US" smtClean="0"/>
              <a:t>18 July 2022</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58052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A30B5B11-3029-4BDF-9283-90F5215BC815}" type="datetime3">
              <a:rPr lang="en-US" smtClean="0"/>
              <a:t>18 July 2022</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83310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BF2C04E3-9852-4EE1-995A-A982B306E72F}" type="datetime3">
              <a:rPr lang="en-US" smtClean="0"/>
              <a:t>18 July 2022</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965827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F4FB490B-7BF8-4509-9F0D-5A2D3FE1A9A1}" type="datetime3">
              <a:rPr lang="en-US" smtClean="0"/>
              <a:t>18 July 2022</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775002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7EDC6652-D330-42A9-B2DB-FD7DBFE6E7CE}" type="datetime3">
              <a:rPr lang="en-US" smtClean="0"/>
              <a:t>18 July 2022</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537938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848B339-892E-45B1-8EC6-9663C993893D}" type="datetime3">
              <a:rPr lang="en-US" smtClean="0"/>
              <a:t>18 July 2022</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39141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53C96D42-85A7-4FB8-81C2-A76989CD2C0B}" type="datetime3">
              <a:rPr lang="en-US" smtClean="0"/>
              <a:t>18 July 2022</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56190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835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BE72F864-C261-4ACC-899D-1F7B54215EB6}" type="datetime3">
              <a:rPr lang="en-US" smtClean="0"/>
              <a:t>18 July 2022</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79434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DE39BF9A-0D1B-456C-90FD-7DD4E43985FE}" type="datetime3">
              <a:rPr lang="en-US" smtClean="0"/>
              <a:t>18 July 2022</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894867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678A09A2-12AE-4A08-9E31-994E3910808B}" type="datetime3">
              <a:rPr lang="en-US" smtClean="0"/>
              <a:t>18 July 2022</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0BD55BA1-5616-41A0-A230-900CC53918C9}" type="datetime3">
              <a:rPr lang="en-US" smtClean="0"/>
              <a:t>18 July 2022</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ECB31890-3905-4699-8A54-4A643E2FBD12}" type="datetime3">
              <a:rPr lang="en-US" smtClean="0"/>
              <a:t>18 July 2022</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573040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906280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16D63E5D-D4D4-47A0-B3D2-9C348E301267}" type="datetime3">
              <a:rPr lang="en-US" smtClean="0"/>
              <a:t>18 July 2022</a:t>
            </a:fld>
            <a:endParaRPr lang="en-IN" dirty="0"/>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4159516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18 July 2022</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6682872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18 July 2022</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102072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056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835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817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18 July 2022</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12752640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18 July 2022</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460343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18 July 2022</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8897971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18 July 2022</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085083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18 July 2022</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703271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18 July 2022</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102732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18 July 2022</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382498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18 July 2022</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5288088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18 July 2022</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2848862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18 July 2022</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99396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7801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16D63E5D-D4D4-47A0-B3D2-9C348E301267}" type="datetime3">
              <a:rPr lang="en-US" smtClean="0"/>
              <a:t>18 July 2022</a:t>
            </a:fld>
            <a:endParaRPr lang="en-IN" dirty="0"/>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78323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18 July 2022</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545704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18 July 2022</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450013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18 July 2022</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7108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EE19B0F1-44AD-42A5-9A37-2FB41F1EC903}" type="datetime3">
              <a:rPr lang="en-US" smtClean="0"/>
              <a:t>18 July 2022</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3655470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40354617-5A1F-4D8E-8075-F2918D0E9DCE}"/>
              </a:ext>
            </a:extLst>
          </p:cNvPr>
          <p:cNvSpPr>
            <a:spLocks noGrp="1"/>
          </p:cNvSpPr>
          <p:nvPr>
            <p:ph type="dt" sz="half" idx="10"/>
          </p:nvPr>
        </p:nvSpPr>
        <p:spPr/>
        <p:txBody>
          <a:bodyPr/>
          <a:lstStyle/>
          <a:p>
            <a:fld id="{9166D130-B426-4A46-85E5-B0049A4DA5C7}" type="datetime3">
              <a:rPr lang="en-US" smtClean="0"/>
              <a:t>18 July 2022</a:t>
            </a:fld>
            <a:endParaRPr lang="en-IN" dirty="0"/>
          </a:p>
        </p:txBody>
      </p:sp>
      <p:sp>
        <p:nvSpPr>
          <p:cNvPr id="5" name="Footer Placeholder 4">
            <a:extLst>
              <a:ext uri="{FF2B5EF4-FFF2-40B4-BE49-F238E27FC236}">
                <a16:creationId xmlns:a16="http://schemas.microsoft.com/office/drawing/2014/main" id="{C9DAB026-E283-44F4-8795-984385684671}"/>
              </a:ext>
            </a:extLst>
          </p:cNvPr>
          <p:cNvSpPr>
            <a:spLocks noGrp="1"/>
          </p:cNvSpPr>
          <p:nvPr>
            <p:ph type="ftr" sz="quarter" idx="11"/>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AA3657FA-64A4-4818-8A20-F1ACA6AC5921}"/>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6460789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18 July 2022</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6294362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88C87A56-4269-4E89-A9DC-9C8F44424A97}"/>
              </a:ext>
            </a:extLst>
          </p:cNvPr>
          <p:cNvSpPr>
            <a:spLocks noGrp="1"/>
          </p:cNvSpPr>
          <p:nvPr>
            <p:ph type="dt" sz="half" idx="11"/>
          </p:nvPr>
        </p:nvSpPr>
        <p:spPr/>
        <p:txBody>
          <a:bodyPr/>
          <a:lstStyle/>
          <a:p>
            <a:fld id="{BBFBFE83-FB75-47BB-81F0-F0FF13E5BA5A}" type="datetime3">
              <a:rPr lang="en-US" smtClean="0"/>
              <a:t>18 July 2022</a:t>
            </a:fld>
            <a:endParaRPr lang="en-IN" dirty="0"/>
          </a:p>
        </p:txBody>
      </p:sp>
      <p:sp>
        <p:nvSpPr>
          <p:cNvPr id="3" name="Footer Placeholder 2">
            <a:extLst>
              <a:ext uri="{FF2B5EF4-FFF2-40B4-BE49-F238E27FC236}">
                <a16:creationId xmlns:a16="http://schemas.microsoft.com/office/drawing/2014/main" id="{E0FA45C8-6E1A-407F-B671-050EFF08143B}"/>
              </a:ext>
            </a:extLst>
          </p:cNvPr>
          <p:cNvSpPr>
            <a:spLocks noGrp="1"/>
          </p:cNvSpPr>
          <p:nvPr>
            <p:ph type="ftr" sz="quarter" idx="12"/>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91A593FC-3F10-4238-9F6D-C447302109D8}"/>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4931197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18 July 2022</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6786273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5254414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4C1DA39D-5D13-4872-BC0A-CB8AB5BA72E1}"/>
              </a:ext>
            </a:extLst>
          </p:cNvPr>
          <p:cNvSpPr>
            <a:spLocks noGrp="1"/>
          </p:cNvSpPr>
          <p:nvPr>
            <p:ph type="dt" sz="half" idx="19"/>
          </p:nvPr>
        </p:nvSpPr>
        <p:spPr>
          <a:xfrm>
            <a:off x="1428928" y="6471244"/>
            <a:ext cx="1191258" cy="180000"/>
          </a:xfrm>
        </p:spPr>
        <p:txBody>
          <a:bodyPr/>
          <a:lstStyle>
            <a:lvl1pPr>
              <a:defRPr>
                <a:solidFill>
                  <a:schemeClr val="tx1"/>
                </a:solidFill>
              </a:defRPr>
            </a:lvl1pPr>
          </a:lstStyle>
          <a:p>
            <a:fld id="{86AD1DFC-053D-4B86-B715-9C611EC38679}" type="datetime3">
              <a:rPr lang="en-US" smtClean="0"/>
              <a:pPr/>
              <a:t>18 July 2022</a:t>
            </a:fld>
            <a:endParaRPr lang="en-US" dirty="0"/>
          </a:p>
        </p:txBody>
      </p:sp>
      <p:sp>
        <p:nvSpPr>
          <p:cNvPr id="3" name="Footer Placeholder 3">
            <a:extLst>
              <a:ext uri="{FF2B5EF4-FFF2-40B4-BE49-F238E27FC236}">
                <a16:creationId xmlns:a16="http://schemas.microsoft.com/office/drawing/2014/main" id="{C6805F9C-AE33-484C-B4D0-CAEB9CD9CE08}"/>
              </a:ext>
            </a:extLst>
          </p:cNvPr>
          <p:cNvSpPr>
            <a:spLocks noGrp="1"/>
          </p:cNvSpPr>
          <p:nvPr>
            <p:ph type="ftr" sz="quarter" idx="20"/>
          </p:nvPr>
        </p:nvSpPr>
        <p:spPr>
          <a:xfrm>
            <a:off x="3239188" y="6471244"/>
            <a:ext cx="3086100" cy="180000"/>
          </a:xfrm>
        </p:spPr>
        <p:txBody>
          <a:bodyPr/>
          <a:lstStyle>
            <a:lvl1pPr>
              <a:defRPr>
                <a:solidFill>
                  <a:schemeClr val="tx1"/>
                </a:solidFill>
              </a:defRPr>
            </a:lvl1pPr>
          </a:lstStyle>
          <a:p>
            <a:r>
              <a:rPr lang="en-IN" dirty="0"/>
              <a:t>Presentation title</a:t>
            </a:r>
          </a:p>
        </p:txBody>
      </p:sp>
      <p:sp>
        <p:nvSpPr>
          <p:cNvPr id="4" name="Slide Number Placeholder 5">
            <a:extLst>
              <a:ext uri="{FF2B5EF4-FFF2-40B4-BE49-F238E27FC236}">
                <a16:creationId xmlns:a16="http://schemas.microsoft.com/office/drawing/2014/main" id="{12804EB2-F7DB-4D56-A6D4-7706480DB272}"/>
              </a:ext>
            </a:extLst>
          </p:cNvPr>
          <p:cNvSpPr>
            <a:spLocks noGrp="1"/>
          </p:cNvSpPr>
          <p:nvPr>
            <p:ph type="sldNum" sz="quarter" idx="21"/>
          </p:nvPr>
        </p:nvSpPr>
        <p:spPr>
          <a:xfrm>
            <a:off x="617221" y="6471244"/>
            <a:ext cx="663066" cy="180000"/>
          </a:xfrm>
        </p:spPr>
        <p:txBody>
          <a:bodyPr/>
          <a:lstStyle>
            <a:lvl1pPr>
              <a:defRPr>
                <a:solidFill>
                  <a:schemeClr val="tx1"/>
                </a:solidFill>
              </a:defRPr>
            </a:lvl1p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89565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8BEFDBB3-7C34-4E5E-AD13-1B49910A2654}"/>
              </a:ext>
            </a:extLst>
          </p:cNvPr>
          <p:cNvSpPr>
            <a:spLocks noGrp="1"/>
          </p:cNvSpPr>
          <p:nvPr>
            <p:ph type="dt" sz="half" idx="10"/>
          </p:nvPr>
        </p:nvSpPr>
        <p:spPr/>
        <p:txBody>
          <a:bodyPr/>
          <a:lstStyle/>
          <a:p>
            <a:fld id="{32C4D46D-36B7-425F-AEB7-676F0E436ACC}" type="datetime3">
              <a:rPr lang="en-US" smtClean="0"/>
              <a:t>18 July 2022</a:t>
            </a:fld>
            <a:endParaRPr lang="en-IN" dirty="0"/>
          </a:p>
        </p:txBody>
      </p:sp>
      <p:sp>
        <p:nvSpPr>
          <p:cNvPr id="5" name="Footer Placeholder 4">
            <a:extLst>
              <a:ext uri="{FF2B5EF4-FFF2-40B4-BE49-F238E27FC236}">
                <a16:creationId xmlns:a16="http://schemas.microsoft.com/office/drawing/2014/main" id="{DAD0F565-A080-4523-A04C-6DEE2789C33A}"/>
              </a:ext>
            </a:extLst>
          </p:cNvPr>
          <p:cNvSpPr>
            <a:spLocks noGrp="1"/>
          </p:cNvSpPr>
          <p:nvPr>
            <p:ph type="ftr" sz="quarter" idx="11"/>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A6977AFB-BAAB-4831-9B67-3646A934EC34}"/>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6075811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8C197511-0A94-4CF5-9020-59041E7FD02E}"/>
              </a:ext>
            </a:extLst>
          </p:cNvPr>
          <p:cNvSpPr>
            <a:spLocks noGrp="1"/>
          </p:cNvSpPr>
          <p:nvPr>
            <p:ph type="dt" sz="half" idx="10"/>
          </p:nvPr>
        </p:nvSpPr>
        <p:spPr/>
        <p:txBody>
          <a:bodyPr/>
          <a:lstStyle/>
          <a:p>
            <a:fld id="{C9683591-978A-463D-B9B3-9852A288C9B6}" type="datetime3">
              <a:rPr lang="en-US" smtClean="0"/>
              <a:t>18 July 2022</a:t>
            </a:fld>
            <a:endParaRPr lang="en-IN" dirty="0"/>
          </a:p>
        </p:txBody>
      </p:sp>
      <p:sp>
        <p:nvSpPr>
          <p:cNvPr id="4" name="Footer Placeholder 3">
            <a:extLst>
              <a:ext uri="{FF2B5EF4-FFF2-40B4-BE49-F238E27FC236}">
                <a16:creationId xmlns:a16="http://schemas.microsoft.com/office/drawing/2014/main" id="{C2EEF30F-48C0-4828-BF78-0AF655745C19}"/>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9284586F-9A9C-4BEB-AF2F-2F8B1B885C37}"/>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57615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44442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FAA65521-E907-4B6A-8E88-DD4BEE4ED137}" type="datetime3">
              <a:rPr lang="en-US" smtClean="0"/>
              <a:t>18 July 2022</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406391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D64DE21E-2E07-4ED3-B534-8AED469C8F64}"/>
              </a:ext>
            </a:extLst>
          </p:cNvPr>
          <p:cNvSpPr>
            <a:spLocks noGrp="1"/>
          </p:cNvSpPr>
          <p:nvPr>
            <p:ph type="dt" sz="half" idx="10"/>
          </p:nvPr>
        </p:nvSpPr>
        <p:spPr/>
        <p:txBody>
          <a:bodyPr/>
          <a:lstStyle/>
          <a:p>
            <a:fld id="{FE6CAE4F-17A3-4837-8418-FB6AD56A8907}" type="datetime3">
              <a:rPr lang="en-US" smtClean="0"/>
              <a:t>18 July 2022</a:t>
            </a:fld>
            <a:endParaRPr lang="en-IN" dirty="0"/>
          </a:p>
        </p:txBody>
      </p:sp>
      <p:sp>
        <p:nvSpPr>
          <p:cNvPr id="6" name="Footer Placeholder 5">
            <a:extLst>
              <a:ext uri="{FF2B5EF4-FFF2-40B4-BE49-F238E27FC236}">
                <a16:creationId xmlns:a16="http://schemas.microsoft.com/office/drawing/2014/main" id="{D8601461-720E-4840-BF9B-D9C7BF8C9E4E}"/>
              </a:ext>
            </a:extLst>
          </p:cNvPr>
          <p:cNvSpPr>
            <a:spLocks noGrp="1"/>
          </p:cNvSpPr>
          <p:nvPr>
            <p:ph type="ftr" sz="quarter" idx="11"/>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AAACE970-AAFF-42C7-8A32-759BAA7BA43A}"/>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954644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18 July 2022</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5966410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18 July 2022</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02180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18 July 2022</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4040792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18 July 2022</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18 July 2022</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18 July 2022</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1921570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23874-3AD1-4756-B25E-8234DD371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C94B4409-2B48-4C2E-B122-78CAC0F69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57559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B2FB67F6-71E2-4CE9-9767-63F7E639F73F}" type="datetime3">
              <a:rPr lang="en-US" smtClean="0"/>
              <a:t>18 July 2022</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53138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512A84B0-F10A-4A02-AD57-E01F7676B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71450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0050732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1E6D7102-DD97-4F84-8724-387B81A0E6ED}" type="datetime3">
              <a:rPr lang="en-US" smtClean="0"/>
              <a:t>18 July 2022</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534576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theme" Target="../theme/theme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18 July 2022</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US" dirty="0"/>
              <a:t>Presentation title</a:t>
            </a:r>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839" r:id="rId26"/>
    <p:sldLayoutId id="2147483925" r:id="rId27"/>
    <p:sldLayoutId id="2147483926" r:id="rId28"/>
    <p:sldLayoutId id="2147483840" r:id="rId29"/>
    <p:sldLayoutId id="2147483946" r:id="rId30"/>
    <p:sldLayoutId id="2147483947" r:id="rId31"/>
    <p:sldLayoutId id="2147483948" r:id="rId32"/>
    <p:sldLayoutId id="2147483949" r:id="rId33"/>
    <p:sldLayoutId id="2147483950" r:id="rId34"/>
    <p:sldLayoutId id="2147483951" r:id="rId35"/>
    <p:sldLayoutId id="2147483952" r:id="rId36"/>
    <p:sldLayoutId id="2147483953" r:id="rId37"/>
    <p:sldLayoutId id="2147483954" r:id="rId38"/>
    <p:sldLayoutId id="2147483955" r:id="rId39"/>
    <p:sldLayoutId id="2147483956" r:id="rId40"/>
    <p:sldLayoutId id="2147483957" r:id="rId41"/>
    <p:sldLayoutId id="2147483958" r:id="rId42"/>
    <p:sldLayoutId id="2147483959" r:id="rId43"/>
    <p:sldLayoutId id="2147483960" r:id="rId44"/>
    <p:sldLayoutId id="2147483961" r:id="rId45"/>
    <p:sldLayoutId id="2147483962" r:id="rId46"/>
    <p:sldLayoutId id="2147483963" r:id="rId47"/>
    <p:sldLayoutId id="2147483964" r:id="rId48"/>
    <p:sldLayoutId id="2147483965" r:id="rId49"/>
    <p:sldLayoutId id="2147483966" r:id="rId50"/>
    <p:sldLayoutId id="2147483967" r:id="rId51"/>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0" name="Date Placeholder 3">
            <a:extLst>
              <a:ext uri="{FF2B5EF4-FFF2-40B4-BE49-F238E27FC236}">
                <a16:creationId xmlns:a16="http://schemas.microsoft.com/office/drawing/2014/main" id="{7FA7D49F-D989-4CDB-9335-913430F7425F}"/>
              </a:ext>
            </a:extLst>
          </p:cNvPr>
          <p:cNvSpPr>
            <a:spLocks noGrp="1"/>
          </p:cNvSpPr>
          <p:nvPr>
            <p:ph type="dt" sz="half" idx="2"/>
          </p:nvPr>
        </p:nvSpPr>
        <p:spPr>
          <a:xfrm>
            <a:off x="1428928" y="6471244"/>
            <a:ext cx="1191258" cy="180000"/>
          </a:xfrm>
          <a:prstGeom prst="rect">
            <a:avLst/>
          </a:prstGeom>
        </p:spPr>
        <p:txBody>
          <a:bodyPr/>
          <a:lstStyle>
            <a:lvl1pPr marL="0" algn="l" defTabSz="914400" rtl="0" eaLnBrk="1" latinLnBrk="0" hangingPunct="1">
              <a:defRPr lang="en-US" sz="800" kern="1200" smtClean="0">
                <a:solidFill>
                  <a:schemeClr val="bg1"/>
                </a:solidFill>
                <a:latin typeface="EYInterstate" panose="02000503020000020004" pitchFamily="2" charset="0"/>
                <a:ea typeface="+mn-ea"/>
                <a:cs typeface="+mn-cs"/>
              </a:defRPr>
            </a:lvl1pPr>
          </a:lstStyle>
          <a:p>
            <a:fld id="{A7100257-1BC6-4873-8F55-DA97C4F73818}" type="datetime3">
              <a:rPr lang="en-US" smtClean="0"/>
              <a:t>18 July 2022</a:t>
            </a:fld>
            <a:endParaRPr lang="en-IN" dirty="0"/>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239188" y="6471244"/>
            <a:ext cx="3086100" cy="180000"/>
          </a:xfrm>
          <a:prstGeom prst="rect">
            <a:avLst/>
          </a:prstGeom>
        </p:spPr>
        <p:txBody>
          <a:bodyPr/>
          <a:lstStyle>
            <a:lvl1pPr marL="0" algn="l" defTabSz="914400" rtl="0" eaLnBrk="1" latinLnBrk="0" hangingPunct="1">
              <a:defRPr lang="en-US" sz="800" kern="1200" smtClean="0">
                <a:solidFill>
                  <a:schemeClr val="bg1"/>
                </a:solidFill>
                <a:latin typeface="EYInterstate" panose="02000503020000020004" pitchFamily="2" charset="0"/>
                <a:ea typeface="+mn-ea"/>
                <a:cs typeface="+mn-cs"/>
              </a:defRPr>
            </a:lvl1pPr>
          </a:lstStyle>
          <a:p>
            <a:r>
              <a:rPr lang="en-IN" dirty="0"/>
              <a:t>Presentation title</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17221" y="6471244"/>
            <a:ext cx="663066" cy="180000"/>
          </a:xfrm>
          <a:prstGeom prst="rect">
            <a:avLst/>
          </a:prstGeom>
        </p:spPr>
        <p:txBody>
          <a:bodyPr/>
          <a:lstStyle>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3" r:id="rId10"/>
    <p:sldLayoutId id="2147483919" r:id="rId11"/>
    <p:sldLayoutId id="2147483922" r:id="rId12"/>
    <p:sldLayoutId id="2147483924"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27" r:id="rId28"/>
    <p:sldLayoutId id="2147483928" r:id="rId29"/>
    <p:sldLayoutId id="2147483918" r:id="rId30"/>
    <p:sldLayoutId id="2147483920" r:id="rId31"/>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5.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6.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5.xml"/><Relationship Id="rId5" Type="http://schemas.openxmlformats.org/officeDocument/2006/relationships/image" Target="../media/image29.wmf"/><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66.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0.jpe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29.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p:txBody>
          <a:bodyPr>
            <a:normAutofit fontScale="90000"/>
          </a:bodyPr>
          <a:lstStyle/>
          <a:p>
            <a:r>
              <a:rPr lang="en-US" dirty="0">
                <a:solidFill>
                  <a:srgbClr val="2E2E38"/>
                </a:solidFill>
              </a:rPr>
              <a:t>Crypto platform with MPC custodian technology</a:t>
            </a:r>
            <a:endParaRPr lang="en-GB" dirty="0">
              <a:solidFill>
                <a:srgbClr val="2E2E38"/>
              </a:solidFill>
            </a:endParaRPr>
          </a:p>
        </p:txBody>
      </p:sp>
      <p:sp>
        <p:nvSpPr>
          <p:cNvPr id="17" name="Subtitle 2"/>
          <p:cNvSpPr>
            <a:spLocks noGrp="1"/>
          </p:cNvSpPr>
          <p:nvPr>
            <p:ph type="subTitle" idx="1"/>
          </p:nvPr>
        </p:nvSpPr>
        <p:spPr/>
        <p:txBody>
          <a:bodyPr>
            <a:normAutofit/>
          </a:bodyPr>
          <a:lstStyle/>
          <a:p>
            <a:r>
              <a:rPr lang="en-GB" sz="1600" dirty="0">
                <a:solidFill>
                  <a:srgbClr val="2E2E38"/>
                </a:solidFill>
              </a:rPr>
              <a:t>Private Key Reconstruction</a:t>
            </a:r>
          </a:p>
          <a:p>
            <a:pPr lvl="1"/>
            <a:r>
              <a:rPr lang="en-GB" dirty="0">
                <a:solidFill>
                  <a:srgbClr val="2E2E38"/>
                </a:solidFill>
                <a:latin typeface="EYInterstate" panose="02000503020000020004" pitchFamily="2" charset="0"/>
              </a:rPr>
              <a:t>15th July 2022</a:t>
            </a:r>
          </a:p>
        </p:txBody>
      </p:sp>
    </p:spTree>
    <p:extLst>
      <p:ext uri="{BB962C8B-B14F-4D97-AF65-F5344CB8AC3E}">
        <p14:creationId xmlns:p14="http://schemas.microsoft.com/office/powerpoint/2010/main" val="1242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B6BC1D-4530-433E-9B50-FF8CC5B5D30F}"/>
              </a:ext>
            </a:extLst>
          </p:cNvPr>
          <p:cNvSpPr>
            <a:spLocks noGrp="1"/>
          </p:cNvSpPr>
          <p:nvPr>
            <p:ph type="body" sz="quarter" idx="10"/>
          </p:nvPr>
        </p:nvSpPr>
        <p:spPr/>
        <p:txBody>
          <a:bodyPr>
            <a:normAutofit lnSpcReduction="10000"/>
          </a:bodyPr>
          <a:lstStyle/>
          <a:p>
            <a:r>
              <a:rPr lang="en-IN" dirty="0"/>
              <a:t>Quote Copy, Georgia 28pt - Lorem ipsum </a:t>
            </a:r>
            <a:r>
              <a:rPr lang="en-IN" dirty="0" err="1"/>
              <a:t>dolor</a:t>
            </a:r>
            <a:r>
              <a:rPr lang="en-IN" dirty="0"/>
              <a:t> sit </a:t>
            </a:r>
            <a:r>
              <a:rPr lang="en-IN" dirty="0" err="1"/>
              <a:t>amet</a:t>
            </a:r>
            <a:r>
              <a:rPr lang="en-IN" dirty="0"/>
              <a:t>, in </a:t>
            </a:r>
            <a:r>
              <a:rPr lang="en-IN" dirty="0" err="1"/>
              <a:t>quas</a:t>
            </a:r>
            <a:r>
              <a:rPr lang="en-IN" dirty="0"/>
              <a:t> </a:t>
            </a:r>
            <a:r>
              <a:rPr lang="en-IN" dirty="0" err="1"/>
              <a:t>nostrud</a:t>
            </a:r>
            <a:r>
              <a:rPr lang="en-IN" dirty="0"/>
              <a:t> </a:t>
            </a:r>
            <a:r>
              <a:rPr lang="en-IN" dirty="0" err="1"/>
              <a:t>laoreet</a:t>
            </a:r>
            <a:r>
              <a:rPr lang="en-IN" dirty="0"/>
              <a:t> per, ad vim minim </a:t>
            </a:r>
            <a:r>
              <a:rPr lang="en-IN" dirty="0" err="1"/>
              <a:t>inermis</a:t>
            </a:r>
            <a:r>
              <a:rPr lang="en-IN" dirty="0"/>
              <a:t>. </a:t>
            </a:r>
          </a:p>
        </p:txBody>
      </p:sp>
      <p:sp>
        <p:nvSpPr>
          <p:cNvPr id="3" name="Text Placeholder 2">
            <a:extLst>
              <a:ext uri="{FF2B5EF4-FFF2-40B4-BE49-F238E27FC236}">
                <a16:creationId xmlns:a16="http://schemas.microsoft.com/office/drawing/2014/main" id="{229CCBAB-9277-4367-B575-207517206221}"/>
              </a:ext>
            </a:extLst>
          </p:cNvPr>
          <p:cNvSpPr>
            <a:spLocks noGrp="1"/>
          </p:cNvSpPr>
          <p:nvPr>
            <p:ph type="body" sz="quarter" idx="11"/>
          </p:nvPr>
        </p:nvSpPr>
        <p:spPr/>
        <p:txBody>
          <a:bodyPr>
            <a:normAutofit lnSpcReduction="10000"/>
          </a:bodyPr>
          <a:lstStyle/>
          <a:p>
            <a:r>
              <a:rPr lang="en-IN"/>
              <a:t>Name Surname</a:t>
            </a:r>
            <a:endParaRPr lang="en-IN" dirty="0"/>
          </a:p>
        </p:txBody>
      </p:sp>
      <p:sp>
        <p:nvSpPr>
          <p:cNvPr id="4" name="Text Placeholder 3">
            <a:extLst>
              <a:ext uri="{FF2B5EF4-FFF2-40B4-BE49-F238E27FC236}">
                <a16:creationId xmlns:a16="http://schemas.microsoft.com/office/drawing/2014/main" id="{C3CBA740-616E-406E-83A8-A1E784F6B93C}"/>
              </a:ext>
            </a:extLst>
          </p:cNvPr>
          <p:cNvSpPr>
            <a:spLocks noGrp="1"/>
          </p:cNvSpPr>
          <p:nvPr>
            <p:ph type="body" sz="quarter" idx="12"/>
          </p:nvPr>
        </p:nvSpPr>
        <p:spPr/>
        <p:txBody>
          <a:bodyPr>
            <a:normAutofit lnSpcReduction="10000"/>
          </a:bodyPr>
          <a:lstStyle/>
          <a:p>
            <a:r>
              <a:rPr lang="en-IN"/>
              <a:t>Job Title</a:t>
            </a:r>
            <a:endParaRPr lang="en-IN" dirty="0"/>
          </a:p>
        </p:txBody>
      </p:sp>
    </p:spTree>
    <p:extLst>
      <p:ext uri="{BB962C8B-B14F-4D97-AF65-F5344CB8AC3E}">
        <p14:creationId xmlns:p14="http://schemas.microsoft.com/office/powerpoint/2010/main" val="2683492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8CF2778-C484-4F75-80D3-33040ED57ECE}"/>
              </a:ext>
            </a:extLst>
          </p:cNvPr>
          <p:cNvSpPr>
            <a:spLocks noGrp="1"/>
          </p:cNvSpPr>
          <p:nvPr>
            <p:ph type="body" sz="quarter" idx="10"/>
          </p:nvPr>
        </p:nvSpPr>
        <p:spPr/>
        <p:txBody>
          <a:bodyPr/>
          <a:lstStyle/>
          <a:p>
            <a:r>
              <a:rPr lang="en-IN" dirty="0"/>
              <a:t>Quote Copy, Georgia 28pt - </a:t>
            </a:r>
            <a:br>
              <a:rPr lang="en-IN" dirty="0"/>
            </a:br>
            <a:r>
              <a:rPr lang="en-IN" dirty="0"/>
              <a:t>Our purpose is to build a better</a:t>
            </a:r>
            <a:br>
              <a:rPr lang="en-IN" dirty="0"/>
            </a:br>
            <a:r>
              <a:rPr lang="en-IN" dirty="0"/>
              <a:t>working world for our people,</a:t>
            </a:r>
            <a:br>
              <a:rPr lang="en-IN" dirty="0"/>
            </a:br>
            <a:r>
              <a:rPr lang="en-IN" dirty="0"/>
              <a:t>our clients and our communities. </a:t>
            </a:r>
            <a:br>
              <a:rPr lang="en-IN" dirty="0"/>
            </a:br>
            <a:r>
              <a:rPr lang="en-IN" dirty="0"/>
              <a:t>We do this every day by asking</a:t>
            </a:r>
            <a:br>
              <a:rPr lang="en-IN" dirty="0"/>
            </a:br>
            <a:r>
              <a:rPr lang="en-IN" dirty="0"/>
              <a:t>the better questions that help our</a:t>
            </a:r>
            <a:br>
              <a:rPr lang="en-IN" dirty="0"/>
            </a:br>
            <a:r>
              <a:rPr lang="en-IN" dirty="0"/>
              <a:t>clients get to better answers. </a:t>
            </a:r>
          </a:p>
        </p:txBody>
      </p:sp>
      <p:sp>
        <p:nvSpPr>
          <p:cNvPr id="12" name="Text Placeholder 11">
            <a:extLst>
              <a:ext uri="{FF2B5EF4-FFF2-40B4-BE49-F238E27FC236}">
                <a16:creationId xmlns:a16="http://schemas.microsoft.com/office/drawing/2014/main" id="{92C70239-4DF0-4ACD-ABA3-C2F00BBFD1A4}"/>
              </a:ext>
            </a:extLst>
          </p:cNvPr>
          <p:cNvSpPr>
            <a:spLocks noGrp="1"/>
          </p:cNvSpPr>
          <p:nvPr>
            <p:ph type="body" sz="quarter" idx="11"/>
          </p:nvPr>
        </p:nvSpPr>
        <p:spPr/>
        <p:txBody>
          <a:bodyPr/>
          <a:lstStyle/>
          <a:p>
            <a:r>
              <a:rPr lang="en-IN" dirty="0"/>
              <a:t>Name Surname</a:t>
            </a:r>
          </a:p>
        </p:txBody>
      </p:sp>
      <p:sp>
        <p:nvSpPr>
          <p:cNvPr id="13" name="Text Placeholder 12">
            <a:extLst>
              <a:ext uri="{FF2B5EF4-FFF2-40B4-BE49-F238E27FC236}">
                <a16:creationId xmlns:a16="http://schemas.microsoft.com/office/drawing/2014/main" id="{85D44E9B-2902-44B2-8467-EAEF899C73ED}"/>
              </a:ext>
            </a:extLst>
          </p:cNvPr>
          <p:cNvSpPr>
            <a:spLocks noGrp="1"/>
          </p:cNvSpPr>
          <p:nvPr>
            <p:ph type="body" sz="quarter" idx="12"/>
          </p:nvPr>
        </p:nvSpPr>
        <p:spPr/>
        <p:txBody>
          <a:bodyPr/>
          <a:lstStyle/>
          <a:p>
            <a:r>
              <a:rPr lang="en-IN" dirty="0"/>
              <a:t>Job Title</a:t>
            </a:r>
          </a:p>
        </p:txBody>
      </p:sp>
    </p:spTree>
    <p:extLst>
      <p:ext uri="{BB962C8B-B14F-4D97-AF65-F5344CB8AC3E}">
        <p14:creationId xmlns:p14="http://schemas.microsoft.com/office/powerpoint/2010/main" val="240300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0B41-0322-4DFF-8FBC-D1D78323AF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8350" cy="6861532"/>
          </a:xfrm>
          <a:prstGeom prst="rect">
            <a:avLst/>
          </a:prstGeom>
        </p:spPr>
      </p:pic>
      <p:sp>
        <p:nvSpPr>
          <p:cNvPr id="7" name="Rectangle 6">
            <a:extLst>
              <a:ext uri="{FF2B5EF4-FFF2-40B4-BE49-F238E27FC236}">
                <a16:creationId xmlns:a16="http://schemas.microsoft.com/office/drawing/2014/main" id="{D639809E-15B2-4E15-90A7-6E87F763A663}"/>
              </a:ext>
            </a:extLst>
          </p:cNvPr>
          <p:cNvSpPr/>
          <p:nvPr/>
        </p:nvSpPr>
        <p:spPr>
          <a:xfrm>
            <a:off x="0" y="0"/>
            <a:ext cx="12192000"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9"/>
          <p:cNvSpPr txBox="1">
            <a:spLocks/>
          </p:cNvSpPr>
          <p:nvPr/>
        </p:nvSpPr>
        <p:spPr>
          <a:xfrm>
            <a:off x="513350" y="2526765"/>
            <a:ext cx="5292000" cy="1800000"/>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GB" sz="2800" dirty="0">
                <a:solidFill>
                  <a:srgbClr val="FFFFFF"/>
                </a:solidFill>
                <a:latin typeface="Georgia" panose="02040502050405020303" pitchFamily="18" charset="0"/>
              </a:rPr>
              <a:t>Quote Copy, Georgia 28pt - </a:t>
            </a:r>
            <a:r>
              <a:rPr lang="en-GB" sz="2800" dirty="0" err="1">
                <a:solidFill>
                  <a:srgbClr val="FFFFFF"/>
                </a:solidFill>
                <a:latin typeface="Georgia" panose="02040502050405020303" pitchFamily="18" charset="0"/>
              </a:rPr>
              <a:t>Lorem</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ipsum</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dolor</a:t>
            </a:r>
            <a:r>
              <a:rPr lang="en-GB" sz="2800" dirty="0">
                <a:solidFill>
                  <a:srgbClr val="FFFFFF"/>
                </a:solidFill>
                <a:latin typeface="Georgia" panose="02040502050405020303" pitchFamily="18" charset="0"/>
              </a:rPr>
              <a:t> sit </a:t>
            </a:r>
            <a:r>
              <a:rPr lang="en-GB" sz="2800" dirty="0" err="1">
                <a:solidFill>
                  <a:srgbClr val="FFFFFF"/>
                </a:solidFill>
                <a:latin typeface="Georgia" panose="02040502050405020303" pitchFamily="18" charset="0"/>
              </a:rPr>
              <a:t>amet</a:t>
            </a:r>
            <a:r>
              <a:rPr lang="en-GB" sz="2800" dirty="0">
                <a:solidFill>
                  <a:srgbClr val="FFFFFF"/>
                </a:solidFill>
                <a:latin typeface="Georgia" panose="02040502050405020303" pitchFamily="18" charset="0"/>
              </a:rPr>
              <a:t>, in </a:t>
            </a:r>
            <a:r>
              <a:rPr lang="en-GB" sz="2800" dirty="0" err="1">
                <a:solidFill>
                  <a:srgbClr val="FFFFFF"/>
                </a:solidFill>
                <a:latin typeface="Georgia" panose="02040502050405020303" pitchFamily="18" charset="0"/>
              </a:rPr>
              <a:t>quas</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nostrud</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laoreet</a:t>
            </a:r>
            <a:r>
              <a:rPr lang="en-GB" sz="2800" dirty="0">
                <a:solidFill>
                  <a:srgbClr val="FFFFFF"/>
                </a:solidFill>
                <a:latin typeface="Georgia" panose="02040502050405020303" pitchFamily="18" charset="0"/>
              </a:rPr>
              <a:t> per, ad vim minim </a:t>
            </a:r>
            <a:r>
              <a:rPr lang="en-GB" sz="2800" dirty="0" err="1">
                <a:solidFill>
                  <a:srgbClr val="FFFFFF"/>
                </a:solidFill>
                <a:latin typeface="Georgia" panose="02040502050405020303" pitchFamily="18" charset="0"/>
              </a:rPr>
              <a:t>inermis</a:t>
            </a:r>
            <a:r>
              <a:rPr lang="en-GB" sz="2800" dirty="0">
                <a:solidFill>
                  <a:srgbClr val="FFFFFF"/>
                </a:solidFill>
                <a:latin typeface="Georgia" panose="02040502050405020303" pitchFamily="18" charset="0"/>
              </a:rPr>
              <a:t>. </a:t>
            </a:r>
          </a:p>
        </p:txBody>
      </p:sp>
      <p:sp>
        <p:nvSpPr>
          <p:cNvPr id="6" name="Text Placeholder 10"/>
          <p:cNvSpPr txBox="1">
            <a:spLocks/>
          </p:cNvSpPr>
          <p:nvPr/>
        </p:nvSpPr>
        <p:spPr>
          <a:xfrm>
            <a:off x="513350" y="4632765"/>
            <a:ext cx="5292000" cy="648000"/>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GB" sz="1600" dirty="0">
                <a:solidFill>
                  <a:schemeClr val="tx2"/>
                </a:solidFill>
              </a:rPr>
              <a:t>Name Surname</a:t>
            </a:r>
          </a:p>
          <a:p>
            <a:pPr marL="0" indent="0">
              <a:spcBef>
                <a:spcPts val="0"/>
              </a:spcBef>
              <a:spcAft>
                <a:spcPts val="600"/>
              </a:spcAft>
              <a:buNone/>
            </a:pPr>
            <a:r>
              <a:rPr lang="en-GB" sz="1600" dirty="0">
                <a:solidFill>
                  <a:srgbClr val="FFFFFF"/>
                </a:solidFill>
              </a:rPr>
              <a:t>Job Title</a:t>
            </a:r>
          </a:p>
        </p:txBody>
      </p:sp>
      <p:sp>
        <p:nvSpPr>
          <p:cNvPr id="9" name="Text Placeholder 11"/>
          <p:cNvSpPr txBox="1">
            <a:spLocks/>
          </p:cNvSpPr>
          <p:nvPr/>
        </p:nvSpPr>
        <p:spPr>
          <a:xfrm>
            <a:off x="477351" y="15143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10" name="Rectangle 9">
            <a:extLst>
              <a:ext uri="{FF2B5EF4-FFF2-40B4-BE49-F238E27FC236}">
                <a16:creationId xmlns:a16="http://schemas.microsoft.com/office/drawing/2014/main" id="{F314F876-941A-40CD-B64C-56E5901EC54D}"/>
              </a:ext>
            </a:extLst>
          </p:cNvPr>
          <p:cNvSpPr/>
          <p:nvPr/>
        </p:nvSpPr>
        <p:spPr>
          <a:xfrm>
            <a:off x="-3240001" y="-2"/>
            <a:ext cx="3101455" cy="343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200"/>
              </a:spcAft>
            </a:pPr>
            <a:r>
              <a:rPr lang="en-GB" sz="1200" b="1" dirty="0">
                <a:solidFill>
                  <a:schemeClr val="bg2"/>
                </a:solidFill>
              </a:rPr>
              <a:t>INSTRUCTIONS:</a:t>
            </a:r>
            <a:br>
              <a:rPr lang="en-GB" sz="1200" b="1" dirty="0">
                <a:solidFill>
                  <a:schemeClr val="bg2"/>
                </a:solidFill>
              </a:rPr>
            </a:br>
            <a:r>
              <a:rPr lang="en-GB" sz="1200" b="1" dirty="0">
                <a:solidFill>
                  <a:schemeClr val="bg2"/>
                </a:solidFill>
              </a:rPr>
              <a:t>To change quote image</a:t>
            </a:r>
          </a:p>
          <a:p>
            <a:endParaRPr lang="en-GB" sz="1200" b="1" dirty="0">
              <a:solidFill>
                <a:schemeClr val="bg2"/>
              </a:solidFill>
            </a:endParaRPr>
          </a:p>
          <a:p>
            <a:pPr>
              <a:spcAft>
                <a:spcPts val="200"/>
              </a:spcAft>
            </a:pPr>
            <a:r>
              <a:rPr lang="en-GB" sz="1200" dirty="0">
                <a:solidFill>
                  <a:schemeClr val="bg2"/>
                </a:solidFill>
              </a:rPr>
              <a:t>&gt; Click on the image</a:t>
            </a:r>
          </a:p>
          <a:p>
            <a:pPr>
              <a:spcAft>
                <a:spcPts val="200"/>
              </a:spcAft>
            </a:pPr>
            <a:r>
              <a:rPr lang="en-GB" sz="1200" dirty="0">
                <a:solidFill>
                  <a:schemeClr val="bg2"/>
                </a:solidFill>
              </a:rPr>
              <a:t>&gt; Right click ’Send to Back’</a:t>
            </a:r>
          </a:p>
          <a:p>
            <a:pPr>
              <a:spcAft>
                <a:spcPts val="200"/>
              </a:spcAft>
            </a:pPr>
            <a:r>
              <a:rPr lang="en-GB" sz="1200" dirty="0">
                <a:solidFill>
                  <a:schemeClr val="bg2"/>
                </a:solidFill>
              </a:rPr>
              <a:t>&gt; Click on the image again &gt; </a:t>
            </a:r>
            <a:r>
              <a:rPr lang="en-GB" sz="1200" b="1" dirty="0">
                <a:solidFill>
                  <a:schemeClr val="bg2"/>
                </a:solidFill>
              </a:rPr>
              <a:t>Hit delete </a:t>
            </a:r>
            <a:br>
              <a:rPr lang="en-GB" sz="1200" b="1" dirty="0">
                <a:solidFill>
                  <a:schemeClr val="bg2"/>
                </a:solidFill>
              </a:rPr>
            </a:br>
            <a:r>
              <a:rPr lang="en-GB" sz="1200" dirty="0">
                <a:solidFill>
                  <a:schemeClr val="bg2"/>
                </a:solidFill>
              </a:rPr>
              <a:t>&gt; The image placeholder will appear</a:t>
            </a:r>
          </a:p>
          <a:p>
            <a:pPr>
              <a:spcAft>
                <a:spcPts val="200"/>
              </a:spcAft>
            </a:pPr>
            <a:r>
              <a:rPr lang="en-GB" sz="1200" dirty="0">
                <a:solidFill>
                  <a:schemeClr val="bg2"/>
                </a:solidFill>
              </a:rPr>
              <a:t>&gt; Insert or drag your new image</a:t>
            </a:r>
          </a:p>
          <a:p>
            <a:pPr>
              <a:spcAft>
                <a:spcPts val="200"/>
              </a:spcAft>
            </a:pPr>
            <a:r>
              <a:rPr lang="en-GB" sz="1200" dirty="0">
                <a:solidFill>
                  <a:schemeClr val="bg2"/>
                </a:solidFill>
              </a:rPr>
              <a:t>&gt; Right click on the new image ’Send to Back’ to reveal the text</a:t>
            </a:r>
          </a:p>
          <a:p>
            <a:pPr>
              <a:spcAft>
                <a:spcPts val="200"/>
              </a:spcAft>
            </a:pPr>
            <a:endParaRPr lang="en-GB" sz="1200" dirty="0">
              <a:solidFill>
                <a:schemeClr val="bg2"/>
              </a:solidFill>
            </a:endParaRPr>
          </a:p>
          <a:p>
            <a:pPr>
              <a:spcAft>
                <a:spcPts val="200"/>
              </a:spcAft>
            </a:pPr>
            <a:endParaRPr lang="en-GB" sz="1200" dirty="0">
              <a:solidFill>
                <a:schemeClr val="bg2"/>
              </a:solidFill>
            </a:endParaRPr>
          </a:p>
          <a:p>
            <a:pPr>
              <a:spcAft>
                <a:spcPts val="200"/>
              </a:spcAft>
            </a:pPr>
            <a:endParaRPr lang="en-GB" sz="1200" b="1" dirty="0">
              <a:solidFill>
                <a:schemeClr val="bg2"/>
              </a:solidFill>
            </a:endParaRPr>
          </a:p>
        </p:txBody>
      </p:sp>
      <p:grpSp>
        <p:nvGrpSpPr>
          <p:cNvPr id="16" name="Group 4">
            <a:extLst>
              <a:ext uri="{FF2B5EF4-FFF2-40B4-BE49-F238E27FC236}">
                <a16:creationId xmlns:a16="http://schemas.microsoft.com/office/drawing/2014/main" id="{2D192ACB-C159-4663-8374-744A3833C55C}"/>
              </a:ext>
            </a:extLst>
          </p:cNvPr>
          <p:cNvGrpSpPr>
            <a:grpSpLocks noChangeAspect="1"/>
          </p:cNvGrpSpPr>
          <p:nvPr/>
        </p:nvGrpSpPr>
        <p:grpSpPr bwMode="auto">
          <a:xfrm>
            <a:off x="11287125" y="6356350"/>
            <a:ext cx="303213" cy="311150"/>
            <a:chOff x="7110" y="4004"/>
            <a:chExt cx="191" cy="196"/>
          </a:xfrm>
        </p:grpSpPr>
        <p:sp>
          <p:nvSpPr>
            <p:cNvPr id="17" name="Freeform 5">
              <a:extLst>
                <a:ext uri="{FF2B5EF4-FFF2-40B4-BE49-F238E27FC236}">
                  <a16:creationId xmlns:a16="http://schemas.microsoft.com/office/drawing/2014/main" id="{569A22B0-1621-4B7D-BD98-C14ED8E120F5}"/>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4CC0F0AB-66BF-49D6-9594-012C47DE392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7">
              <a:extLst>
                <a:ext uri="{FF2B5EF4-FFF2-40B4-BE49-F238E27FC236}">
                  <a16:creationId xmlns:a16="http://schemas.microsoft.com/office/drawing/2014/main" id="{ECBB1C70-99F5-409C-951D-9C475CF086F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a:extLst>
              <a:ext uri="{FF2B5EF4-FFF2-40B4-BE49-F238E27FC236}">
                <a16:creationId xmlns:a16="http://schemas.microsoft.com/office/drawing/2014/main" id="{57CFD517-5294-4BA1-8A56-A11D0D54802B}"/>
              </a:ext>
            </a:extLst>
          </p:cNvPr>
          <p:cNvSpPr>
            <a:spLocks noGrp="1"/>
          </p:cNvSpPr>
          <p:nvPr>
            <p:ph type="dt" sz="half" idx="19"/>
          </p:nvPr>
        </p:nvSpPr>
        <p:spPr/>
        <p:txBody>
          <a:bodyPr/>
          <a:lstStyle/>
          <a:p>
            <a:fld id="{D6715B59-AAE6-42AF-8A79-99173C97BEB1}" type="datetime3">
              <a:rPr lang="en-US" smtClean="0"/>
              <a:pPr/>
              <a:t>18 July 2022</a:t>
            </a:fld>
            <a:endParaRPr lang="en-IN" dirty="0"/>
          </a:p>
        </p:txBody>
      </p:sp>
      <p:sp>
        <p:nvSpPr>
          <p:cNvPr id="4" name="Footer Placeholder 3">
            <a:extLst>
              <a:ext uri="{FF2B5EF4-FFF2-40B4-BE49-F238E27FC236}">
                <a16:creationId xmlns:a16="http://schemas.microsoft.com/office/drawing/2014/main" id="{AFDCD361-E011-4AA0-9DEA-EFC00BBEA74C}"/>
              </a:ext>
            </a:extLst>
          </p:cNvPr>
          <p:cNvSpPr>
            <a:spLocks noGrp="1"/>
          </p:cNvSpPr>
          <p:nvPr>
            <p:ph type="ftr" sz="quarter" idx="2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B5C5630E-343E-4485-A656-726F81B82B29}"/>
              </a:ext>
            </a:extLst>
          </p:cNvPr>
          <p:cNvSpPr>
            <a:spLocks noGrp="1"/>
          </p:cNvSpPr>
          <p:nvPr>
            <p:ph type="sldNum" sz="quarter" idx="21"/>
          </p:nvPr>
        </p:nvSpPr>
        <p:spPr/>
        <p:txBody>
          <a:bodyPr/>
          <a:lstStyle/>
          <a:p>
            <a:r>
              <a:rPr lang="en-GB"/>
              <a:t>Page </a:t>
            </a:r>
            <a:fld id="{F1BC30E3-FFE5-4B91-AA19-87A149EBB9EE}" type="slidenum">
              <a:rPr smtClean="0"/>
              <a:pPr/>
              <a:t>12</a:t>
            </a:fld>
            <a:endParaRPr dirty="0"/>
          </a:p>
        </p:txBody>
      </p:sp>
    </p:spTree>
    <p:extLst>
      <p:ext uri="{BB962C8B-B14F-4D97-AF65-F5344CB8AC3E}">
        <p14:creationId xmlns:p14="http://schemas.microsoft.com/office/powerpoint/2010/main" val="398533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150" y="0"/>
            <a:ext cx="12193200" cy="6858000"/>
          </a:xfrm>
          <a:prstGeom prst="rect">
            <a:avLst/>
          </a:prstGeom>
        </p:spPr>
      </p:pic>
      <p:sp>
        <p:nvSpPr>
          <p:cNvPr id="13" name="Rectangle 12">
            <a:extLst>
              <a:ext uri="{FF2B5EF4-FFF2-40B4-BE49-F238E27FC236}">
                <a16:creationId xmlns:a16="http://schemas.microsoft.com/office/drawing/2014/main" id="{515CEE72-0B5B-4954-9E35-5B78EEC31B55}"/>
              </a:ext>
            </a:extLst>
          </p:cNvPr>
          <p:cNvSpPr/>
          <p:nvPr/>
        </p:nvSpPr>
        <p:spPr>
          <a:xfrm>
            <a:off x="0" y="0"/>
            <a:ext cx="12192000"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19"/>
          <p:cNvSpPr txBox="1">
            <a:spLocks/>
          </p:cNvSpPr>
          <p:nvPr/>
        </p:nvSpPr>
        <p:spPr>
          <a:xfrm>
            <a:off x="1488000" y="4207757"/>
            <a:ext cx="3089275" cy="648000"/>
          </a:xfrm>
          <a:prstGeom prst="rect">
            <a:avLst/>
          </a:prstGeom>
        </p:spPr>
        <p:txBody>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6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914400">
              <a:spcAft>
                <a:spcPts val="600"/>
              </a:spcAft>
              <a:buClr>
                <a:schemeClr val="tx2"/>
              </a:buClr>
              <a:buSzPct val="70000"/>
            </a:pPr>
            <a:r>
              <a:rPr lang="en-GB" dirty="0">
                <a:solidFill>
                  <a:srgbClr val="FFE600"/>
                </a:solidFill>
              </a:rPr>
              <a:t>Charlotte Jackson</a:t>
            </a:r>
          </a:p>
          <a:p>
            <a:pPr defTabSz="914400">
              <a:spcAft>
                <a:spcPts val="600"/>
              </a:spcAft>
              <a:buClr>
                <a:schemeClr val="tx2"/>
              </a:buClr>
              <a:buSzPct val="70000"/>
            </a:pPr>
            <a:r>
              <a:rPr lang="en-GB" dirty="0">
                <a:solidFill>
                  <a:srgbClr val="FFFFFF"/>
                </a:solidFill>
              </a:rPr>
              <a:t>Executive Director</a:t>
            </a:r>
          </a:p>
        </p:txBody>
      </p:sp>
      <p:pic>
        <p:nvPicPr>
          <p:cNvPr id="8" name="Picture Placeholder 2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09600" y="4207757"/>
            <a:ext cx="648000" cy="648000"/>
          </a:xfrm>
          <a:prstGeom prst="ellipse">
            <a:avLst/>
          </a:prstGeom>
        </p:spPr>
      </p:pic>
      <p:sp>
        <p:nvSpPr>
          <p:cNvPr id="22" name="Text Placeholder 9"/>
          <p:cNvSpPr txBox="1">
            <a:spLocks/>
          </p:cNvSpPr>
          <p:nvPr/>
        </p:nvSpPr>
        <p:spPr>
          <a:xfrm>
            <a:off x="513349" y="2526765"/>
            <a:ext cx="7316201" cy="1800000"/>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GB" sz="2800" dirty="0">
                <a:solidFill>
                  <a:srgbClr val="FFFFFF"/>
                </a:solidFill>
                <a:latin typeface="Georgia" panose="02040502050405020303" pitchFamily="18" charset="0"/>
              </a:rPr>
              <a:t>Quote Copy, Georgia 28pt - </a:t>
            </a:r>
            <a:r>
              <a:rPr lang="en-GB" sz="2800" dirty="0" err="1">
                <a:solidFill>
                  <a:srgbClr val="FFFFFF"/>
                </a:solidFill>
                <a:latin typeface="Georgia" panose="02040502050405020303" pitchFamily="18" charset="0"/>
              </a:rPr>
              <a:t>Lorem</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ipsum</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dolor</a:t>
            </a:r>
            <a:r>
              <a:rPr lang="en-GB" sz="2800" dirty="0">
                <a:solidFill>
                  <a:srgbClr val="FFFFFF"/>
                </a:solidFill>
                <a:latin typeface="Georgia" panose="02040502050405020303" pitchFamily="18" charset="0"/>
              </a:rPr>
              <a:t> sit </a:t>
            </a:r>
            <a:r>
              <a:rPr lang="en-GB" sz="2800" dirty="0" err="1">
                <a:solidFill>
                  <a:srgbClr val="FFFFFF"/>
                </a:solidFill>
                <a:latin typeface="Georgia" panose="02040502050405020303" pitchFamily="18" charset="0"/>
              </a:rPr>
              <a:t>amet</a:t>
            </a:r>
            <a:r>
              <a:rPr lang="en-GB" sz="2800" dirty="0">
                <a:solidFill>
                  <a:srgbClr val="FFFFFF"/>
                </a:solidFill>
                <a:latin typeface="Georgia" panose="02040502050405020303" pitchFamily="18" charset="0"/>
              </a:rPr>
              <a:t>, in </a:t>
            </a:r>
            <a:r>
              <a:rPr lang="en-GB" sz="2800" dirty="0" err="1">
                <a:solidFill>
                  <a:srgbClr val="FFFFFF"/>
                </a:solidFill>
                <a:latin typeface="Georgia" panose="02040502050405020303" pitchFamily="18" charset="0"/>
              </a:rPr>
              <a:t>quas</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nostrud</a:t>
            </a:r>
            <a:r>
              <a:rPr lang="en-GB" sz="2800" dirty="0">
                <a:solidFill>
                  <a:srgbClr val="FFFFFF"/>
                </a:solidFill>
                <a:latin typeface="Georgia" panose="02040502050405020303" pitchFamily="18" charset="0"/>
              </a:rPr>
              <a:t> </a:t>
            </a:r>
            <a:r>
              <a:rPr lang="en-GB" sz="2800" dirty="0" err="1">
                <a:solidFill>
                  <a:srgbClr val="FFFFFF"/>
                </a:solidFill>
                <a:latin typeface="Georgia" panose="02040502050405020303" pitchFamily="18" charset="0"/>
              </a:rPr>
              <a:t>laoreet</a:t>
            </a:r>
            <a:r>
              <a:rPr lang="en-GB" sz="2800" dirty="0">
                <a:solidFill>
                  <a:srgbClr val="FFFFFF"/>
                </a:solidFill>
                <a:latin typeface="Georgia" panose="02040502050405020303" pitchFamily="18" charset="0"/>
              </a:rPr>
              <a:t> per, ad vim minim </a:t>
            </a:r>
            <a:r>
              <a:rPr lang="en-GB" sz="2800" dirty="0" err="1">
                <a:solidFill>
                  <a:srgbClr val="FFFFFF"/>
                </a:solidFill>
                <a:latin typeface="Georgia" panose="02040502050405020303" pitchFamily="18" charset="0"/>
              </a:rPr>
              <a:t>inermis</a:t>
            </a:r>
            <a:r>
              <a:rPr lang="en-GB" sz="2800" dirty="0">
                <a:solidFill>
                  <a:srgbClr val="FFFFFF"/>
                </a:solidFill>
                <a:latin typeface="Georgia" panose="02040502050405020303" pitchFamily="18" charset="0"/>
              </a:rPr>
              <a:t>. </a:t>
            </a:r>
          </a:p>
        </p:txBody>
      </p:sp>
      <p:sp>
        <p:nvSpPr>
          <p:cNvPr id="9" name="Text Placeholder 11"/>
          <p:cNvSpPr txBox="1">
            <a:spLocks/>
          </p:cNvSpPr>
          <p:nvPr/>
        </p:nvSpPr>
        <p:spPr>
          <a:xfrm>
            <a:off x="477351" y="1667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11" name="Rectangle 10">
            <a:extLst>
              <a:ext uri="{FF2B5EF4-FFF2-40B4-BE49-F238E27FC236}">
                <a16:creationId xmlns:a16="http://schemas.microsoft.com/office/drawing/2014/main" id="{9F7D3D09-3F93-4078-9B08-00EB11FAB5DD}"/>
              </a:ext>
            </a:extLst>
          </p:cNvPr>
          <p:cNvSpPr/>
          <p:nvPr/>
        </p:nvSpPr>
        <p:spPr>
          <a:xfrm>
            <a:off x="-3240001" y="-2"/>
            <a:ext cx="3101455" cy="343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200"/>
              </a:spcAft>
            </a:pPr>
            <a:r>
              <a:rPr lang="en-GB" sz="1200" b="1" dirty="0">
                <a:solidFill>
                  <a:schemeClr val="bg2"/>
                </a:solidFill>
              </a:rPr>
              <a:t>INSTRUCTIONS:</a:t>
            </a:r>
            <a:br>
              <a:rPr lang="en-GB" sz="1200" b="1" dirty="0">
                <a:solidFill>
                  <a:schemeClr val="bg2"/>
                </a:solidFill>
              </a:rPr>
            </a:br>
            <a:r>
              <a:rPr lang="en-GB" sz="1200" b="1" dirty="0">
                <a:solidFill>
                  <a:schemeClr val="bg2"/>
                </a:solidFill>
              </a:rPr>
              <a:t>To change quote image</a:t>
            </a:r>
          </a:p>
          <a:p>
            <a:endParaRPr lang="en-GB" sz="1200" b="1" dirty="0">
              <a:solidFill>
                <a:schemeClr val="bg2"/>
              </a:solidFill>
            </a:endParaRPr>
          </a:p>
          <a:p>
            <a:pPr>
              <a:spcAft>
                <a:spcPts val="200"/>
              </a:spcAft>
            </a:pPr>
            <a:r>
              <a:rPr lang="en-GB" sz="1200" dirty="0">
                <a:solidFill>
                  <a:schemeClr val="bg2"/>
                </a:solidFill>
              </a:rPr>
              <a:t>&gt; Click on the image</a:t>
            </a:r>
          </a:p>
          <a:p>
            <a:pPr>
              <a:spcAft>
                <a:spcPts val="200"/>
              </a:spcAft>
            </a:pPr>
            <a:r>
              <a:rPr lang="en-GB" sz="1200" dirty="0">
                <a:solidFill>
                  <a:schemeClr val="bg2"/>
                </a:solidFill>
              </a:rPr>
              <a:t>&gt; Right click ’Send to Back’</a:t>
            </a:r>
          </a:p>
          <a:p>
            <a:pPr>
              <a:spcAft>
                <a:spcPts val="200"/>
              </a:spcAft>
            </a:pPr>
            <a:r>
              <a:rPr lang="en-GB" sz="1200" dirty="0">
                <a:solidFill>
                  <a:schemeClr val="bg2"/>
                </a:solidFill>
              </a:rPr>
              <a:t>&gt; Click on the image again &gt; </a:t>
            </a:r>
            <a:r>
              <a:rPr lang="en-GB" sz="1200" b="1" dirty="0">
                <a:solidFill>
                  <a:schemeClr val="bg2"/>
                </a:solidFill>
              </a:rPr>
              <a:t>Hit delete </a:t>
            </a:r>
            <a:br>
              <a:rPr lang="en-GB" sz="1200" b="1" dirty="0">
                <a:solidFill>
                  <a:schemeClr val="bg2"/>
                </a:solidFill>
              </a:rPr>
            </a:br>
            <a:r>
              <a:rPr lang="en-GB" sz="1200" dirty="0">
                <a:solidFill>
                  <a:schemeClr val="bg2"/>
                </a:solidFill>
              </a:rPr>
              <a:t>&gt; The image placeholder will appear</a:t>
            </a:r>
          </a:p>
          <a:p>
            <a:pPr>
              <a:spcAft>
                <a:spcPts val="200"/>
              </a:spcAft>
            </a:pPr>
            <a:r>
              <a:rPr lang="en-GB" sz="1200" dirty="0">
                <a:solidFill>
                  <a:schemeClr val="bg2"/>
                </a:solidFill>
              </a:rPr>
              <a:t>&gt; Insert or drag your new image</a:t>
            </a:r>
          </a:p>
          <a:p>
            <a:pPr>
              <a:spcAft>
                <a:spcPts val="200"/>
              </a:spcAft>
            </a:pPr>
            <a:r>
              <a:rPr lang="en-GB" sz="1200" dirty="0">
                <a:solidFill>
                  <a:schemeClr val="bg2"/>
                </a:solidFill>
              </a:rPr>
              <a:t>&gt; Right click on the new image ’Send to Back’ to reveal the text</a:t>
            </a:r>
          </a:p>
          <a:p>
            <a:pPr>
              <a:spcAft>
                <a:spcPts val="200"/>
              </a:spcAft>
            </a:pPr>
            <a:endParaRPr lang="en-GB" sz="1200" dirty="0">
              <a:solidFill>
                <a:schemeClr val="bg2"/>
              </a:solidFill>
            </a:endParaRPr>
          </a:p>
          <a:p>
            <a:pPr>
              <a:spcAft>
                <a:spcPts val="200"/>
              </a:spcAft>
            </a:pPr>
            <a:endParaRPr lang="en-GB" sz="1200" dirty="0">
              <a:solidFill>
                <a:schemeClr val="bg2"/>
              </a:solidFill>
            </a:endParaRPr>
          </a:p>
          <a:p>
            <a:pPr>
              <a:spcAft>
                <a:spcPts val="200"/>
              </a:spcAft>
            </a:pPr>
            <a:endParaRPr lang="en-GB" sz="1200" b="1" dirty="0">
              <a:solidFill>
                <a:schemeClr val="bg2"/>
              </a:solidFill>
            </a:endParaRPr>
          </a:p>
        </p:txBody>
      </p:sp>
      <p:grpSp>
        <p:nvGrpSpPr>
          <p:cNvPr id="14" name="Group 4">
            <a:extLst>
              <a:ext uri="{FF2B5EF4-FFF2-40B4-BE49-F238E27FC236}">
                <a16:creationId xmlns:a16="http://schemas.microsoft.com/office/drawing/2014/main" id="{AABD4956-C156-422D-87F5-56070A054E31}"/>
              </a:ext>
            </a:extLst>
          </p:cNvPr>
          <p:cNvGrpSpPr>
            <a:grpSpLocks noChangeAspect="1"/>
          </p:cNvGrpSpPr>
          <p:nvPr/>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4CE28868-B201-4179-9885-7392412567EA}"/>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6">
              <a:extLst>
                <a:ext uri="{FF2B5EF4-FFF2-40B4-BE49-F238E27FC236}">
                  <a16:creationId xmlns:a16="http://schemas.microsoft.com/office/drawing/2014/main" id="{4ACAE0C2-FE3B-42F0-ACAF-ACA15D2DB01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7">
              <a:extLst>
                <a:ext uri="{FF2B5EF4-FFF2-40B4-BE49-F238E27FC236}">
                  <a16:creationId xmlns:a16="http://schemas.microsoft.com/office/drawing/2014/main" id="{14F4DA10-898C-4DFF-8015-32CC9780E49A}"/>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a:extLst>
              <a:ext uri="{FF2B5EF4-FFF2-40B4-BE49-F238E27FC236}">
                <a16:creationId xmlns:a16="http://schemas.microsoft.com/office/drawing/2014/main" id="{C507AF41-0176-4FBD-B013-EE519E44E42E}"/>
              </a:ext>
            </a:extLst>
          </p:cNvPr>
          <p:cNvSpPr>
            <a:spLocks noGrp="1"/>
          </p:cNvSpPr>
          <p:nvPr>
            <p:ph type="dt" sz="half" idx="19"/>
          </p:nvPr>
        </p:nvSpPr>
        <p:spPr/>
        <p:txBody>
          <a:bodyPr/>
          <a:lstStyle/>
          <a:p>
            <a:fld id="{FCED1AE2-5823-4352-987D-34D8A3755AA6}" type="datetime3">
              <a:rPr lang="en-US" smtClean="0"/>
              <a:pPr/>
              <a:t>18 July 2022</a:t>
            </a:fld>
            <a:endParaRPr lang="en-IN" dirty="0"/>
          </a:p>
        </p:txBody>
      </p:sp>
      <p:sp>
        <p:nvSpPr>
          <p:cNvPr id="4" name="Footer Placeholder 3">
            <a:extLst>
              <a:ext uri="{FF2B5EF4-FFF2-40B4-BE49-F238E27FC236}">
                <a16:creationId xmlns:a16="http://schemas.microsoft.com/office/drawing/2014/main" id="{4860BAC4-7FD7-45A2-9C51-5D8249752B80}"/>
              </a:ext>
            </a:extLst>
          </p:cNvPr>
          <p:cNvSpPr>
            <a:spLocks noGrp="1"/>
          </p:cNvSpPr>
          <p:nvPr>
            <p:ph type="ftr" sz="quarter" idx="2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4ACCB1-DC14-4382-81C0-A235AD40FD55}"/>
              </a:ext>
            </a:extLst>
          </p:cNvPr>
          <p:cNvSpPr>
            <a:spLocks noGrp="1"/>
          </p:cNvSpPr>
          <p:nvPr>
            <p:ph type="sldNum" sz="quarter" idx="21"/>
          </p:nvPr>
        </p:nvSpPr>
        <p:spPr/>
        <p:txBody>
          <a:bodyPr/>
          <a:lstStyle/>
          <a:p>
            <a:r>
              <a:rPr lang="en-GB"/>
              <a:t>Page </a:t>
            </a:r>
            <a:fld id="{F1BC30E3-FFE5-4B91-AA19-87A149EBB9EE}" type="slidenum">
              <a:rPr smtClean="0"/>
              <a:pPr/>
              <a:t>13</a:t>
            </a:fld>
            <a:endParaRPr dirty="0"/>
          </a:p>
        </p:txBody>
      </p:sp>
    </p:spTree>
    <p:extLst>
      <p:ext uri="{BB962C8B-B14F-4D97-AF65-F5344CB8AC3E}">
        <p14:creationId xmlns:p14="http://schemas.microsoft.com/office/powerpoint/2010/main" val="184689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C12D8E-659F-474F-BE83-8337936E37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8350" cy="6858001"/>
          </a:xfrm>
          <a:prstGeom prst="rect">
            <a:avLst/>
          </a:prstGeom>
        </p:spPr>
      </p:pic>
      <p:sp>
        <p:nvSpPr>
          <p:cNvPr id="9" name="Line 11">
            <a:extLst>
              <a:ext uri="{FF2B5EF4-FFF2-40B4-BE49-F238E27FC236}">
                <a16:creationId xmlns:a16="http://schemas.microsoft.com/office/drawing/2014/main" id="{C07B9CA6-7324-4560-A046-D3907E38A605}"/>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grpSp>
        <p:nvGrpSpPr>
          <p:cNvPr id="13" name="Group 4">
            <a:extLst>
              <a:ext uri="{FF2B5EF4-FFF2-40B4-BE49-F238E27FC236}">
                <a16:creationId xmlns:a16="http://schemas.microsoft.com/office/drawing/2014/main" id="{E244930F-B0A5-47CE-8C65-9EAF6D9201D2}"/>
              </a:ext>
            </a:extLst>
          </p:cNvPr>
          <p:cNvGrpSpPr>
            <a:grpSpLocks noChangeAspect="1"/>
          </p:cNvGrpSpPr>
          <p:nvPr/>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D3A4B411-D878-48A5-8B7C-4F2B50971F0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D9A38A52-3439-43AA-B9CC-777DE0B40E2D}"/>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a:extLst>
                <a:ext uri="{FF2B5EF4-FFF2-40B4-BE49-F238E27FC236}">
                  <a16:creationId xmlns:a16="http://schemas.microsoft.com/office/drawing/2014/main" id="{0BD073BF-A813-4724-97B1-C0FA70ED59C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a:extLst>
              <a:ext uri="{FF2B5EF4-FFF2-40B4-BE49-F238E27FC236}">
                <a16:creationId xmlns:a16="http://schemas.microsoft.com/office/drawing/2014/main" id="{ACC4D46A-57BD-4764-AF9A-F7E4B0D8FD58}"/>
              </a:ext>
            </a:extLst>
          </p:cNvPr>
          <p:cNvSpPr>
            <a:spLocks noGrp="1"/>
          </p:cNvSpPr>
          <p:nvPr>
            <p:ph type="dt" sz="half" idx="10"/>
          </p:nvPr>
        </p:nvSpPr>
        <p:spPr/>
        <p:txBody>
          <a:bodyPr/>
          <a:lstStyle/>
          <a:p>
            <a:fld id="{B072886C-81B7-4F30-BA99-A5E63614ECE5}" type="datetime3">
              <a:rPr lang="en-US" smtClean="0">
                <a:solidFill>
                  <a:srgbClr val="FFFFFF"/>
                </a:solidFill>
              </a:rPr>
              <a:t>18 July 2022</a:t>
            </a:fld>
            <a:endParaRPr lang="en-IN" dirty="0">
              <a:solidFill>
                <a:srgbClr val="FFFFFF"/>
              </a:solidFill>
            </a:endParaRPr>
          </a:p>
        </p:txBody>
      </p:sp>
      <p:sp>
        <p:nvSpPr>
          <p:cNvPr id="3" name="Footer Placeholder 2">
            <a:extLst>
              <a:ext uri="{FF2B5EF4-FFF2-40B4-BE49-F238E27FC236}">
                <a16:creationId xmlns:a16="http://schemas.microsoft.com/office/drawing/2014/main" id="{8C9A4972-4548-429E-A2DC-646EF585D841}"/>
              </a:ext>
            </a:extLst>
          </p:cNvPr>
          <p:cNvSpPr>
            <a:spLocks noGrp="1"/>
          </p:cNvSpPr>
          <p:nvPr>
            <p:ph type="ftr" sz="quarter" idx="11"/>
          </p:nvPr>
        </p:nvSpPr>
        <p:spPr/>
        <p:txBody>
          <a:bodyPr/>
          <a:lstStyle/>
          <a:p>
            <a:r>
              <a:rPr lang="en-US">
                <a:solidFill>
                  <a:srgbClr val="FFFFFF"/>
                </a:solidFill>
              </a:rPr>
              <a:t>Presentation title</a:t>
            </a:r>
            <a:endParaRPr lang="en-US" dirty="0">
              <a:solidFill>
                <a:srgbClr val="FFFFFF"/>
              </a:solidFill>
            </a:endParaRPr>
          </a:p>
        </p:txBody>
      </p:sp>
      <p:sp>
        <p:nvSpPr>
          <p:cNvPr id="4" name="Slide Number Placeholder 3">
            <a:extLst>
              <a:ext uri="{FF2B5EF4-FFF2-40B4-BE49-F238E27FC236}">
                <a16:creationId xmlns:a16="http://schemas.microsoft.com/office/drawing/2014/main" id="{8950564A-3EA2-441B-86AC-F7C8FF1EF0F9}"/>
              </a:ext>
            </a:extLst>
          </p:cNvPr>
          <p:cNvSpPr>
            <a:spLocks noGrp="1"/>
          </p:cNvSpPr>
          <p:nvPr>
            <p:ph type="sldNum" sz="quarter" idx="12"/>
          </p:nvPr>
        </p:nvSpPr>
        <p:spPr/>
        <p:txBody>
          <a:bodyPr/>
          <a:lstStyle/>
          <a:p>
            <a:r>
              <a:rPr lang="en-GB">
                <a:solidFill>
                  <a:srgbClr val="FFFFFF"/>
                </a:solidFill>
              </a:rPr>
              <a:t>Page </a:t>
            </a:r>
            <a:fld id="{F1BC30E3-FFE5-4B91-AA19-87A149EBB9EE}" type="slidenum">
              <a:rPr smtClean="0">
                <a:solidFill>
                  <a:srgbClr val="FFFFFF"/>
                </a:solidFill>
              </a:rPr>
              <a:pPr/>
              <a:t>14</a:t>
            </a:fld>
            <a:endParaRPr dirty="0">
              <a:solidFill>
                <a:srgbClr val="FFFFFF"/>
              </a:solidFill>
            </a:endParaRPr>
          </a:p>
        </p:txBody>
      </p:sp>
    </p:spTree>
    <p:extLst>
      <p:ext uri="{BB962C8B-B14F-4D97-AF65-F5344CB8AC3E}">
        <p14:creationId xmlns:p14="http://schemas.microsoft.com/office/powerpoint/2010/main" val="337614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BACDC-8F3F-4481-AACF-874EA9656F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8350" cy="6858001"/>
          </a:xfrm>
          <a:prstGeom prst="rect">
            <a:avLst/>
          </a:prstGeom>
        </p:spPr>
      </p:pic>
      <p:pic>
        <p:nvPicPr>
          <p:cNvPr id="9" name="Picture 8">
            <a:extLst>
              <a:ext uri="{FF2B5EF4-FFF2-40B4-BE49-F238E27FC236}">
                <a16:creationId xmlns:a16="http://schemas.microsoft.com/office/drawing/2014/main" id="{A31B2587-613C-46AF-921E-3198817F26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710" y="-1"/>
            <a:ext cx="6107640" cy="6857991"/>
          </a:xfrm>
          <a:prstGeom prst="rect">
            <a:avLst/>
          </a:prstGeom>
        </p:spPr>
      </p:pic>
      <p:sp>
        <p:nvSpPr>
          <p:cNvPr id="19" name="Line 11">
            <a:extLst>
              <a:ext uri="{FF2B5EF4-FFF2-40B4-BE49-F238E27FC236}">
                <a16:creationId xmlns:a16="http://schemas.microsoft.com/office/drawing/2014/main" id="{EFBF6550-C688-457E-933D-BD66AD52EC5D}"/>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grpSp>
        <p:nvGrpSpPr>
          <p:cNvPr id="13" name="Group 4">
            <a:extLst>
              <a:ext uri="{FF2B5EF4-FFF2-40B4-BE49-F238E27FC236}">
                <a16:creationId xmlns:a16="http://schemas.microsoft.com/office/drawing/2014/main" id="{4DD3D406-A4C0-4891-BB8D-0DD8F32F9B6B}"/>
              </a:ext>
            </a:extLst>
          </p:cNvPr>
          <p:cNvGrpSpPr>
            <a:grpSpLocks noChangeAspect="1"/>
          </p:cNvGrpSpPr>
          <p:nvPr/>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2CCA2933-CEE5-4830-B12B-7E0DFAD1FDB9}"/>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7BFAEBA9-4B41-46C6-B0D7-FF8D899DE57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a:extLst>
                <a:ext uri="{FF2B5EF4-FFF2-40B4-BE49-F238E27FC236}">
                  <a16:creationId xmlns:a16="http://schemas.microsoft.com/office/drawing/2014/main" id="{2018276B-C0CA-45EB-9810-73C48C74520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a:extLst>
              <a:ext uri="{FF2B5EF4-FFF2-40B4-BE49-F238E27FC236}">
                <a16:creationId xmlns:a16="http://schemas.microsoft.com/office/drawing/2014/main" id="{AD0B2C78-44D6-4099-A667-A17A5471B05E}"/>
              </a:ext>
            </a:extLst>
          </p:cNvPr>
          <p:cNvSpPr>
            <a:spLocks noGrp="1"/>
          </p:cNvSpPr>
          <p:nvPr>
            <p:ph type="dt" sz="half" idx="10"/>
          </p:nvPr>
        </p:nvSpPr>
        <p:spPr/>
        <p:txBody>
          <a:bodyPr/>
          <a:lstStyle/>
          <a:p>
            <a:fld id="{CE749C0D-C12A-418E-8919-0FB7051FADD1}" type="datetime3">
              <a:rPr lang="en-US" smtClean="0">
                <a:solidFill>
                  <a:srgbClr val="FFFFFF"/>
                </a:solidFill>
              </a:rPr>
              <a:t>18 July 2022</a:t>
            </a:fld>
            <a:endParaRPr lang="en-IN" dirty="0">
              <a:solidFill>
                <a:srgbClr val="FFFFFF"/>
              </a:solidFill>
            </a:endParaRPr>
          </a:p>
        </p:txBody>
      </p:sp>
      <p:sp>
        <p:nvSpPr>
          <p:cNvPr id="3" name="Footer Placeholder 2">
            <a:extLst>
              <a:ext uri="{FF2B5EF4-FFF2-40B4-BE49-F238E27FC236}">
                <a16:creationId xmlns:a16="http://schemas.microsoft.com/office/drawing/2014/main" id="{EC026A91-0B5A-474B-AA93-01F11F118478}"/>
              </a:ext>
            </a:extLst>
          </p:cNvPr>
          <p:cNvSpPr>
            <a:spLocks noGrp="1"/>
          </p:cNvSpPr>
          <p:nvPr>
            <p:ph type="ftr" sz="quarter" idx="11"/>
          </p:nvPr>
        </p:nvSpPr>
        <p:spPr/>
        <p:txBody>
          <a:bodyPr/>
          <a:lstStyle/>
          <a:p>
            <a:r>
              <a:rPr lang="en-US">
                <a:solidFill>
                  <a:srgbClr val="FFFFFF"/>
                </a:solidFill>
              </a:rPr>
              <a:t>Presentation title</a:t>
            </a:r>
            <a:endParaRPr lang="en-US" dirty="0">
              <a:solidFill>
                <a:srgbClr val="FFFFFF"/>
              </a:solidFill>
            </a:endParaRPr>
          </a:p>
        </p:txBody>
      </p:sp>
      <p:sp>
        <p:nvSpPr>
          <p:cNvPr id="4" name="Slide Number Placeholder 3">
            <a:extLst>
              <a:ext uri="{FF2B5EF4-FFF2-40B4-BE49-F238E27FC236}">
                <a16:creationId xmlns:a16="http://schemas.microsoft.com/office/drawing/2014/main" id="{56880416-9614-4CC7-8756-77FF1E830176}"/>
              </a:ext>
            </a:extLst>
          </p:cNvPr>
          <p:cNvSpPr>
            <a:spLocks noGrp="1"/>
          </p:cNvSpPr>
          <p:nvPr>
            <p:ph type="sldNum" sz="quarter" idx="12"/>
          </p:nvPr>
        </p:nvSpPr>
        <p:spPr/>
        <p:txBody>
          <a:bodyPr/>
          <a:lstStyle/>
          <a:p>
            <a:r>
              <a:rPr lang="en-GB">
                <a:solidFill>
                  <a:srgbClr val="FFFFFF"/>
                </a:solidFill>
              </a:rPr>
              <a:t>Page </a:t>
            </a:r>
            <a:fld id="{F1BC30E3-FFE5-4B91-AA19-87A149EBB9EE}" type="slidenum">
              <a:rPr smtClean="0">
                <a:solidFill>
                  <a:srgbClr val="FFFFFF"/>
                </a:solidFill>
              </a:rPr>
              <a:pPr/>
              <a:t>15</a:t>
            </a:fld>
            <a:endParaRPr dirty="0">
              <a:solidFill>
                <a:srgbClr val="FFFFFF"/>
              </a:solidFill>
            </a:endParaRPr>
          </a:p>
        </p:txBody>
      </p:sp>
    </p:spTree>
    <p:extLst>
      <p:ext uri="{BB962C8B-B14F-4D97-AF65-F5344CB8AC3E}">
        <p14:creationId xmlns:p14="http://schemas.microsoft.com/office/powerpoint/2010/main" val="209253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6CF734-DFBD-41C0-89CB-C03F9AD148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8350" cy="6858001"/>
          </a:xfrm>
          <a:prstGeom prst="rect">
            <a:avLst/>
          </a:prstGeom>
        </p:spPr>
      </p:pic>
      <p:pic>
        <p:nvPicPr>
          <p:cNvPr id="20" name="Picture 19">
            <a:extLst>
              <a:ext uri="{FF2B5EF4-FFF2-40B4-BE49-F238E27FC236}">
                <a16:creationId xmlns:a16="http://schemas.microsoft.com/office/drawing/2014/main" id="{1D5AB247-87A0-421A-99DF-1C51CE1C9B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0710" y="-1"/>
            <a:ext cx="6107640" cy="6857991"/>
          </a:xfrm>
          <a:prstGeom prst="rect">
            <a:avLst/>
          </a:prstGeom>
        </p:spPr>
      </p:pic>
      <p:pic>
        <p:nvPicPr>
          <p:cNvPr id="21" name="Picture 20">
            <a:extLst>
              <a:ext uri="{FF2B5EF4-FFF2-40B4-BE49-F238E27FC236}">
                <a16:creationId xmlns:a16="http://schemas.microsoft.com/office/drawing/2014/main" id="{A3F8D156-4E44-47AF-9E89-1E9F20A9AF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9175" y="3429000"/>
            <a:ext cx="6099175" cy="3428990"/>
          </a:xfrm>
          <a:prstGeom prst="rect">
            <a:avLst/>
          </a:prstGeom>
        </p:spPr>
      </p:pic>
      <p:sp>
        <p:nvSpPr>
          <p:cNvPr id="10" name="Line 11">
            <a:extLst>
              <a:ext uri="{FF2B5EF4-FFF2-40B4-BE49-F238E27FC236}">
                <a16:creationId xmlns:a16="http://schemas.microsoft.com/office/drawing/2014/main" id="{CAB91D47-82F2-48D3-A0E1-BAA553AFB7E2}"/>
              </a:ext>
            </a:extLst>
          </p:cNvPr>
          <p:cNvSpPr>
            <a:spLocks noChangeShapeType="1"/>
          </p:cNvSpPr>
          <p:nvPr/>
        </p:nvSpPr>
        <p:spPr bwMode="auto">
          <a:xfrm>
            <a:off x="607800" y="6245352"/>
            <a:ext cx="10978515" cy="0"/>
          </a:xfrm>
          <a:prstGeom prst="line">
            <a:avLst/>
          </a:prstGeom>
          <a:noFill/>
          <a:ln w="3175">
            <a:solidFill>
              <a:srgbClr val="FFFFFF"/>
            </a:solidFill>
            <a:round/>
            <a:headEnd/>
            <a:tailEnd/>
          </a:ln>
          <a:effectLst/>
        </p:spPr>
        <p:txBody>
          <a:bodyPr wrap="none" anchor="ctr"/>
          <a:lstStyle/>
          <a:p>
            <a:endParaRPr lang="en-US" noProof="0" dirty="0">
              <a:solidFill>
                <a:schemeClr val="bg1"/>
              </a:solidFill>
            </a:endParaRPr>
          </a:p>
        </p:txBody>
      </p:sp>
      <p:grpSp>
        <p:nvGrpSpPr>
          <p:cNvPr id="15" name="Group 4">
            <a:extLst>
              <a:ext uri="{FF2B5EF4-FFF2-40B4-BE49-F238E27FC236}">
                <a16:creationId xmlns:a16="http://schemas.microsoft.com/office/drawing/2014/main" id="{476A352D-B0C8-4D07-A45C-6355AA2AD9E4}"/>
              </a:ext>
            </a:extLst>
          </p:cNvPr>
          <p:cNvGrpSpPr>
            <a:grpSpLocks noChangeAspect="1"/>
          </p:cNvGrpSpPr>
          <p:nvPr/>
        </p:nvGrpSpPr>
        <p:grpSpPr bwMode="auto">
          <a:xfrm>
            <a:off x="11287125" y="6356350"/>
            <a:ext cx="303213" cy="311150"/>
            <a:chOff x="7110" y="4004"/>
            <a:chExt cx="191" cy="196"/>
          </a:xfrm>
        </p:grpSpPr>
        <p:sp>
          <p:nvSpPr>
            <p:cNvPr id="17" name="Freeform 5">
              <a:extLst>
                <a:ext uri="{FF2B5EF4-FFF2-40B4-BE49-F238E27FC236}">
                  <a16:creationId xmlns:a16="http://schemas.microsoft.com/office/drawing/2014/main" id="{27785064-9860-4924-807F-0CEC31BBBE2B}"/>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6">
              <a:extLst>
                <a:ext uri="{FF2B5EF4-FFF2-40B4-BE49-F238E27FC236}">
                  <a16:creationId xmlns:a16="http://schemas.microsoft.com/office/drawing/2014/main" id="{0110DF77-E83C-4B1A-A07F-28DDB9F8D6C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7">
              <a:extLst>
                <a:ext uri="{FF2B5EF4-FFF2-40B4-BE49-F238E27FC236}">
                  <a16:creationId xmlns:a16="http://schemas.microsoft.com/office/drawing/2014/main" id="{E9A6073C-07A8-4EAD-B92D-21B963B665E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a:extLst>
              <a:ext uri="{FF2B5EF4-FFF2-40B4-BE49-F238E27FC236}">
                <a16:creationId xmlns:a16="http://schemas.microsoft.com/office/drawing/2014/main" id="{7EF8AAE7-5A57-452A-9888-B290FAADECFC}"/>
              </a:ext>
            </a:extLst>
          </p:cNvPr>
          <p:cNvSpPr>
            <a:spLocks noGrp="1"/>
          </p:cNvSpPr>
          <p:nvPr>
            <p:ph type="dt" sz="half" idx="10"/>
          </p:nvPr>
        </p:nvSpPr>
        <p:spPr/>
        <p:txBody>
          <a:bodyPr/>
          <a:lstStyle/>
          <a:p>
            <a:fld id="{4393169E-DA2B-4E30-A5A7-6D26CEBA0262}" type="datetime3">
              <a:rPr lang="en-US" smtClean="0">
                <a:solidFill>
                  <a:srgbClr val="FFFFFF"/>
                </a:solidFill>
              </a:rPr>
              <a:t>18 July 2022</a:t>
            </a:fld>
            <a:endParaRPr lang="en-IN" dirty="0">
              <a:solidFill>
                <a:srgbClr val="FFFFFF"/>
              </a:solidFill>
            </a:endParaRPr>
          </a:p>
        </p:txBody>
      </p:sp>
      <p:sp>
        <p:nvSpPr>
          <p:cNvPr id="3" name="Footer Placeholder 2">
            <a:extLst>
              <a:ext uri="{FF2B5EF4-FFF2-40B4-BE49-F238E27FC236}">
                <a16:creationId xmlns:a16="http://schemas.microsoft.com/office/drawing/2014/main" id="{C0F0258E-149B-419D-BEED-3951F27E958D}"/>
              </a:ext>
            </a:extLst>
          </p:cNvPr>
          <p:cNvSpPr>
            <a:spLocks noGrp="1"/>
          </p:cNvSpPr>
          <p:nvPr>
            <p:ph type="ftr" sz="quarter" idx="11"/>
          </p:nvPr>
        </p:nvSpPr>
        <p:spPr/>
        <p:txBody>
          <a:bodyPr/>
          <a:lstStyle/>
          <a:p>
            <a:r>
              <a:rPr lang="en-US">
                <a:solidFill>
                  <a:srgbClr val="FFFFFF"/>
                </a:solidFill>
              </a:rPr>
              <a:t>Presentation title</a:t>
            </a:r>
            <a:endParaRPr lang="en-US" dirty="0">
              <a:solidFill>
                <a:srgbClr val="FFFFFF"/>
              </a:solidFill>
            </a:endParaRPr>
          </a:p>
        </p:txBody>
      </p:sp>
      <p:sp>
        <p:nvSpPr>
          <p:cNvPr id="4" name="Slide Number Placeholder 3">
            <a:extLst>
              <a:ext uri="{FF2B5EF4-FFF2-40B4-BE49-F238E27FC236}">
                <a16:creationId xmlns:a16="http://schemas.microsoft.com/office/drawing/2014/main" id="{28168B7E-163B-422F-9A75-F5A52F681A5C}"/>
              </a:ext>
            </a:extLst>
          </p:cNvPr>
          <p:cNvSpPr>
            <a:spLocks noGrp="1"/>
          </p:cNvSpPr>
          <p:nvPr>
            <p:ph type="sldNum" sz="quarter" idx="12"/>
          </p:nvPr>
        </p:nvSpPr>
        <p:spPr/>
        <p:txBody>
          <a:bodyPr/>
          <a:lstStyle/>
          <a:p>
            <a:r>
              <a:rPr lang="en-GB">
                <a:solidFill>
                  <a:srgbClr val="FFFFFF"/>
                </a:solidFill>
              </a:rPr>
              <a:t>Page </a:t>
            </a:r>
            <a:fld id="{F1BC30E3-FFE5-4B91-AA19-87A149EBB9EE}" type="slidenum">
              <a:rPr smtClean="0">
                <a:solidFill>
                  <a:srgbClr val="FFFFFF"/>
                </a:solidFill>
              </a:rPr>
              <a:pPr/>
              <a:t>16</a:t>
            </a:fld>
            <a:endParaRPr dirty="0">
              <a:solidFill>
                <a:srgbClr val="FFFFFF"/>
              </a:solidFill>
            </a:endParaRPr>
          </a:p>
        </p:txBody>
      </p:sp>
    </p:spTree>
    <p:extLst>
      <p:ext uri="{BB962C8B-B14F-4D97-AF65-F5344CB8AC3E}">
        <p14:creationId xmlns:p14="http://schemas.microsoft.com/office/powerpoint/2010/main" val="176630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E1D5B21D-06BB-4D0C-AE34-A70B5E251CE5}"/>
              </a:ext>
            </a:extLst>
          </p:cNvPr>
          <p:cNvSpPr>
            <a:spLocks noGrp="1"/>
          </p:cNvSpPr>
          <p:nvPr>
            <p:ph type="media" sz="quarter" idx="10"/>
          </p:nvPr>
        </p:nvSpPr>
        <p:spPr/>
      </p:sp>
      <p:sp>
        <p:nvSpPr>
          <p:cNvPr id="2" name="Date Placeholder 1">
            <a:extLst>
              <a:ext uri="{FF2B5EF4-FFF2-40B4-BE49-F238E27FC236}">
                <a16:creationId xmlns:a16="http://schemas.microsoft.com/office/drawing/2014/main" id="{53351368-FA41-459D-B17F-A96978DD57F6}"/>
              </a:ext>
            </a:extLst>
          </p:cNvPr>
          <p:cNvSpPr>
            <a:spLocks noGrp="1"/>
          </p:cNvSpPr>
          <p:nvPr>
            <p:ph type="dt" sz="half" idx="11"/>
          </p:nvPr>
        </p:nvSpPr>
        <p:spPr/>
        <p:txBody>
          <a:bodyPr/>
          <a:lstStyle/>
          <a:p>
            <a:fld id="{75CCA40B-3FD1-434E-853E-04EA301F1685}" type="datetime3">
              <a:rPr lang="en-US" smtClean="0"/>
              <a:t>18 July 2022</a:t>
            </a:fld>
            <a:endParaRPr lang="en-IN" dirty="0"/>
          </a:p>
        </p:txBody>
      </p:sp>
      <p:sp>
        <p:nvSpPr>
          <p:cNvPr id="4" name="Footer Placeholder 3">
            <a:extLst>
              <a:ext uri="{FF2B5EF4-FFF2-40B4-BE49-F238E27FC236}">
                <a16:creationId xmlns:a16="http://schemas.microsoft.com/office/drawing/2014/main" id="{15376515-9E3A-42B0-AD17-545EEC83AC8A}"/>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042D950-8BB5-41AE-9D1C-067AA2219FBA}"/>
              </a:ext>
            </a:extLst>
          </p:cNvPr>
          <p:cNvSpPr>
            <a:spLocks noGrp="1"/>
          </p:cNvSpPr>
          <p:nvPr>
            <p:ph type="sldNum" sz="quarter" idx="13"/>
          </p:nvPr>
        </p:nvSpPr>
        <p:spPr/>
        <p:txBody>
          <a:bodyPr/>
          <a:lstStyle/>
          <a:p>
            <a:r>
              <a:rPr lang="en-GB"/>
              <a:t>Page </a:t>
            </a:r>
            <a:fld id="{F1BC30E3-FFE5-4B91-AA19-87A149EBB9EE}" type="slidenum">
              <a:rPr smtClean="0"/>
              <a:pPr/>
              <a:t>17</a:t>
            </a:fld>
            <a:endParaRPr dirty="0"/>
          </a:p>
        </p:txBody>
      </p:sp>
    </p:spTree>
    <p:extLst>
      <p:ext uri="{BB962C8B-B14F-4D97-AF65-F5344CB8AC3E}">
        <p14:creationId xmlns:p14="http://schemas.microsoft.com/office/powerpoint/2010/main" val="186186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257175" y="2772134"/>
            <a:ext cx="9684000" cy="720000"/>
          </a:xfrm>
          <a:prstGeom prst="rect">
            <a:avLst/>
          </a:prstGeom>
        </p:spPr>
        <p:txBody>
          <a:bodyPr vert="horz" lIns="0" tIns="0" rIns="0" bIns="0" rtlCol="0" anchor="t" anchorCtr="0">
            <a:noAutofit/>
          </a:bodyPr>
          <a:lstStyle>
            <a:lvl1pPr algn="l" defTabSz="1007887" rtl="0" eaLnBrk="1" latinLnBrk="0" hangingPunct="1">
              <a:lnSpc>
                <a:spcPct val="100000"/>
              </a:lnSpc>
              <a:spcBef>
                <a:spcPct val="0"/>
              </a:spcBef>
              <a:buNone/>
              <a:defRPr sz="3600" kern="1200">
                <a:solidFill>
                  <a:schemeClr val="bg1"/>
                </a:solidFill>
                <a:latin typeface="+mj-lt"/>
                <a:ea typeface="+mj-ea"/>
                <a:cs typeface="+mj-cs"/>
              </a:defRPr>
            </a:lvl1pPr>
          </a:lstStyle>
          <a:p>
            <a:pPr algn="ctr"/>
            <a:r>
              <a:rPr lang="en-GB" sz="3200" dirty="0">
                <a:latin typeface="EYInterstate Light" panose="02000506000000020004" pitchFamily="2" charset="0"/>
                <a:cs typeface="Arial" panose="020B0604020202020204" pitchFamily="34" charset="0"/>
              </a:rPr>
              <a:t>Statement 32pt, EY Interstate Light</a:t>
            </a:r>
          </a:p>
        </p:txBody>
      </p:sp>
      <p:sp>
        <p:nvSpPr>
          <p:cNvPr id="8" name="Text Placeholder 1"/>
          <p:cNvSpPr txBox="1">
            <a:spLocks/>
          </p:cNvSpPr>
          <p:nvPr/>
        </p:nvSpPr>
        <p:spPr>
          <a:xfrm>
            <a:off x="3111175" y="3564134"/>
            <a:ext cx="5976000" cy="1739900"/>
          </a:xfrm>
          <a:prstGeom prst="rect">
            <a:avLst/>
          </a:prstGeom>
        </p:spPr>
        <p:txBody>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6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lgn="ctr"/>
            <a:r>
              <a:rPr lang="en-GB" sz="1800" dirty="0">
                <a:solidFill>
                  <a:schemeClr val="bg1"/>
                </a:solidFill>
                <a:latin typeface="EYInterstate Light" panose="02000506000000020004" pitchFamily="2" charset="0"/>
              </a:rPr>
              <a:t>Description 18pt, </a:t>
            </a:r>
            <a:r>
              <a:rPr lang="en-GB" sz="1800" dirty="0" err="1">
                <a:solidFill>
                  <a:schemeClr val="bg1"/>
                </a:solidFill>
                <a:latin typeface="EYInterstate Light" panose="02000506000000020004" pitchFamily="2" charset="0"/>
              </a:rPr>
              <a:t>EYInterstate</a:t>
            </a:r>
            <a:r>
              <a:rPr lang="en-GB" sz="1800" dirty="0">
                <a:solidFill>
                  <a:schemeClr val="bg1"/>
                </a:solidFill>
                <a:latin typeface="EYInterstate Light" panose="02000506000000020004" pitchFamily="2" charset="0"/>
              </a:rPr>
              <a:t> Light ipsum </a:t>
            </a:r>
            <a:r>
              <a:rPr lang="en-GB" sz="1800" dirty="0" err="1">
                <a:solidFill>
                  <a:schemeClr val="bg1"/>
                </a:solidFill>
                <a:latin typeface="EYInterstate Light" panose="02000506000000020004" pitchFamily="2" charset="0"/>
              </a:rPr>
              <a:t>dolor</a:t>
            </a:r>
            <a:r>
              <a:rPr lang="en-GB" sz="1800" dirty="0">
                <a:solidFill>
                  <a:schemeClr val="bg1"/>
                </a:solidFill>
                <a:latin typeface="EYInterstate Light" panose="02000506000000020004" pitchFamily="2" charset="0"/>
              </a:rPr>
              <a:t> sit </a:t>
            </a:r>
            <a:r>
              <a:rPr lang="en-GB" sz="1800" dirty="0" err="1">
                <a:solidFill>
                  <a:schemeClr val="bg1"/>
                </a:solidFill>
                <a:latin typeface="EYInterstate Light" panose="02000506000000020004" pitchFamily="2" charset="0"/>
              </a:rPr>
              <a:t>amet</a:t>
            </a:r>
            <a:r>
              <a:rPr lang="en-GB" sz="1800" dirty="0">
                <a:solidFill>
                  <a:schemeClr val="bg1"/>
                </a:solidFill>
                <a:latin typeface="EYInterstate Light" panose="02000506000000020004" pitchFamily="2" charset="0"/>
              </a:rPr>
              <a:t>, </a:t>
            </a:r>
            <a:r>
              <a:rPr lang="en-GB" sz="1800" dirty="0" err="1">
                <a:solidFill>
                  <a:schemeClr val="bg1"/>
                </a:solidFill>
                <a:latin typeface="EYInterstate Light" panose="02000506000000020004" pitchFamily="2" charset="0"/>
              </a:rPr>
              <a:t>quas</a:t>
            </a:r>
            <a:r>
              <a:rPr lang="en-GB" sz="1800" dirty="0">
                <a:solidFill>
                  <a:schemeClr val="bg1"/>
                </a:solidFill>
                <a:latin typeface="EYInterstate Light" panose="02000506000000020004" pitchFamily="2" charset="0"/>
              </a:rPr>
              <a:t> </a:t>
            </a:r>
            <a:r>
              <a:rPr lang="en-GB" sz="1800" dirty="0" err="1">
                <a:solidFill>
                  <a:schemeClr val="bg1"/>
                </a:solidFill>
                <a:latin typeface="EYInterstate Light" panose="02000506000000020004" pitchFamily="2" charset="0"/>
              </a:rPr>
              <a:t>nostru</a:t>
            </a:r>
            <a:r>
              <a:rPr lang="en-GB" sz="1800" dirty="0">
                <a:solidFill>
                  <a:schemeClr val="bg1"/>
                </a:solidFill>
                <a:latin typeface="EYInterstate Light" panose="02000506000000020004" pitchFamily="2" charset="0"/>
              </a:rPr>
              <a:t> </a:t>
            </a:r>
            <a:r>
              <a:rPr lang="en-GB" sz="1800" dirty="0" err="1">
                <a:solidFill>
                  <a:schemeClr val="bg1"/>
                </a:solidFill>
                <a:latin typeface="EYInterstate Light" panose="02000506000000020004" pitchFamily="2" charset="0"/>
              </a:rPr>
              <a:t>xgfc</a:t>
            </a:r>
            <a:r>
              <a:rPr lang="en-GB" sz="1800" dirty="0">
                <a:solidFill>
                  <a:schemeClr val="bg1"/>
                </a:solidFill>
                <a:latin typeface="EYInterstate Light" panose="02000506000000020004" pitchFamily="2" charset="0"/>
              </a:rPr>
              <a:t> </a:t>
            </a:r>
            <a:r>
              <a:rPr lang="en-GB" sz="1800" dirty="0" err="1">
                <a:solidFill>
                  <a:schemeClr val="bg1"/>
                </a:solidFill>
                <a:latin typeface="EYInterstate Light" panose="02000506000000020004" pitchFamily="2" charset="0"/>
              </a:rPr>
              <a:t>laoreet</a:t>
            </a:r>
            <a:r>
              <a:rPr lang="en-GB" sz="1800" dirty="0">
                <a:solidFill>
                  <a:schemeClr val="bg1"/>
                </a:solidFill>
                <a:latin typeface="EYInterstate Light" panose="02000506000000020004" pitchFamily="2" charset="0"/>
              </a:rPr>
              <a:t> per.</a:t>
            </a:r>
          </a:p>
        </p:txBody>
      </p:sp>
      <p:sp>
        <p:nvSpPr>
          <p:cNvPr id="2" name="Date Placeholder 1">
            <a:extLst>
              <a:ext uri="{FF2B5EF4-FFF2-40B4-BE49-F238E27FC236}">
                <a16:creationId xmlns:a16="http://schemas.microsoft.com/office/drawing/2014/main" id="{47BAB5B9-8787-43C8-8AA3-8163C40120EA}"/>
              </a:ext>
            </a:extLst>
          </p:cNvPr>
          <p:cNvSpPr>
            <a:spLocks noGrp="1"/>
          </p:cNvSpPr>
          <p:nvPr>
            <p:ph type="dt" sz="half" idx="10"/>
          </p:nvPr>
        </p:nvSpPr>
        <p:spPr/>
        <p:txBody>
          <a:bodyPr/>
          <a:lstStyle/>
          <a:p>
            <a:fld id="{05EF9D8F-C53A-4624-984B-98D121AD3D9B}" type="datetime3">
              <a:rPr lang="en-US" smtClean="0"/>
              <a:t>18 July 2022</a:t>
            </a:fld>
            <a:endParaRPr lang="en-IN" dirty="0"/>
          </a:p>
        </p:txBody>
      </p:sp>
      <p:sp>
        <p:nvSpPr>
          <p:cNvPr id="3" name="Footer Placeholder 2">
            <a:extLst>
              <a:ext uri="{FF2B5EF4-FFF2-40B4-BE49-F238E27FC236}">
                <a16:creationId xmlns:a16="http://schemas.microsoft.com/office/drawing/2014/main" id="{E5F96EB0-59C6-4494-8DF6-FACEE66712B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7704C6E-A0F5-452C-A94F-D0573D6243B0}"/>
              </a:ext>
            </a:extLst>
          </p:cNvPr>
          <p:cNvSpPr>
            <a:spLocks noGrp="1"/>
          </p:cNvSpPr>
          <p:nvPr>
            <p:ph type="sldNum" sz="quarter" idx="12"/>
          </p:nvPr>
        </p:nvSpPr>
        <p:spPr/>
        <p:txBody>
          <a:bodyPr/>
          <a:lstStyle/>
          <a:p>
            <a:r>
              <a:rPr lang="en-GB"/>
              <a:t>Page </a:t>
            </a:r>
            <a:fld id="{F1BC30E3-FFE5-4B91-AA19-87A149EBB9EE}" type="slidenum">
              <a:rPr smtClean="0"/>
              <a:pPr/>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446FFC-620A-44B9-B40E-261571CB29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8350" cy="6858000"/>
          </a:xfrm>
          <a:prstGeom prst="rect">
            <a:avLst/>
          </a:prstGeom>
        </p:spPr>
      </p:pic>
      <p:sp>
        <p:nvSpPr>
          <p:cNvPr id="11" name="Rectangle 10">
            <a:extLst>
              <a:ext uri="{FF2B5EF4-FFF2-40B4-BE49-F238E27FC236}">
                <a16:creationId xmlns:a16="http://schemas.microsoft.com/office/drawing/2014/main" id="{C0B87A05-0E24-4BAE-80D1-7000E5CFC36E}"/>
              </a:ext>
            </a:extLst>
          </p:cNvPr>
          <p:cNvSpPr/>
          <p:nvPr/>
        </p:nvSpPr>
        <p:spPr>
          <a:xfrm>
            <a:off x="0" y="0"/>
            <a:ext cx="12192000" cy="6858000"/>
          </a:xfrm>
          <a:prstGeom prst="rect">
            <a:avLst/>
          </a:prstGeom>
          <a:solidFill>
            <a:srgbClr val="0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2"/>
          <p:cNvSpPr txBox="1">
            <a:spLocks/>
          </p:cNvSpPr>
          <p:nvPr/>
        </p:nvSpPr>
        <p:spPr>
          <a:xfrm>
            <a:off x="1257175" y="2772134"/>
            <a:ext cx="9684000" cy="720000"/>
          </a:xfrm>
          <a:prstGeom prst="rect">
            <a:avLst/>
          </a:prstGeom>
        </p:spPr>
        <p:txBody>
          <a:bodyPr vert="horz" lIns="0" tIns="0" rIns="0" bIns="0" rtlCol="0" anchor="t" anchorCtr="0">
            <a:noAutofit/>
          </a:bodyPr>
          <a:lstStyle>
            <a:lvl1pPr algn="l" defTabSz="1007887" rtl="0" eaLnBrk="1" latinLnBrk="0" hangingPunct="1">
              <a:lnSpc>
                <a:spcPct val="100000"/>
              </a:lnSpc>
              <a:spcBef>
                <a:spcPct val="0"/>
              </a:spcBef>
              <a:buNone/>
              <a:defRPr sz="3600" kern="1200">
                <a:solidFill>
                  <a:schemeClr val="bg1"/>
                </a:solidFill>
                <a:latin typeface="+mj-lt"/>
                <a:ea typeface="+mj-ea"/>
                <a:cs typeface="+mj-cs"/>
              </a:defRPr>
            </a:lvl1pPr>
          </a:lstStyle>
          <a:p>
            <a:pPr algn="ctr"/>
            <a:r>
              <a:rPr lang="en-GB" sz="3200" dirty="0">
                <a:solidFill>
                  <a:srgbClr val="FFFFFF"/>
                </a:solidFill>
                <a:latin typeface="EYInterstate Light" panose="02000506000000020004" pitchFamily="2" charset="0"/>
                <a:cs typeface="Arial" panose="020B0604020202020204" pitchFamily="34" charset="0"/>
              </a:rPr>
              <a:t>Statement 32pt, EY Interstate Light</a:t>
            </a:r>
          </a:p>
        </p:txBody>
      </p:sp>
      <p:sp>
        <p:nvSpPr>
          <p:cNvPr id="9" name="Text Placeholder 1"/>
          <p:cNvSpPr txBox="1">
            <a:spLocks/>
          </p:cNvSpPr>
          <p:nvPr/>
        </p:nvSpPr>
        <p:spPr>
          <a:xfrm>
            <a:off x="3111175" y="3564134"/>
            <a:ext cx="5976000" cy="1739900"/>
          </a:xfrm>
          <a:prstGeom prst="rect">
            <a:avLst/>
          </a:prstGeom>
        </p:spPr>
        <p:txBody>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6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lvl="0" algn="ctr" defTabSz="914400">
              <a:spcAft>
                <a:spcPts val="0"/>
              </a:spcAft>
            </a:pPr>
            <a:r>
              <a:rPr lang="en-GB" sz="1800" dirty="0">
                <a:solidFill>
                  <a:prstClr val="white"/>
                </a:solidFill>
                <a:latin typeface="EYInterstate Light" panose="02000506000000020004" pitchFamily="2" charset="0"/>
              </a:rPr>
              <a:t>Description 18pt, </a:t>
            </a:r>
            <a:r>
              <a:rPr lang="en-GB" sz="1800" dirty="0" err="1">
                <a:solidFill>
                  <a:prstClr val="white"/>
                </a:solidFill>
                <a:latin typeface="EYInterstate Light" panose="02000506000000020004" pitchFamily="2" charset="0"/>
              </a:rPr>
              <a:t>EYInterstate</a:t>
            </a:r>
            <a:r>
              <a:rPr lang="en-GB" sz="1800" dirty="0">
                <a:solidFill>
                  <a:prstClr val="white"/>
                </a:solidFill>
                <a:latin typeface="EYInterstate Light" panose="02000506000000020004" pitchFamily="2" charset="0"/>
              </a:rPr>
              <a:t> Light ipsum </a:t>
            </a:r>
            <a:r>
              <a:rPr lang="en-GB" sz="1800" dirty="0" err="1">
                <a:solidFill>
                  <a:prstClr val="white"/>
                </a:solidFill>
                <a:latin typeface="EYInterstate Light" panose="02000506000000020004" pitchFamily="2" charset="0"/>
              </a:rPr>
              <a:t>dolor</a:t>
            </a:r>
            <a:r>
              <a:rPr lang="en-GB" sz="1800" dirty="0">
                <a:solidFill>
                  <a:prstClr val="white"/>
                </a:solidFill>
                <a:latin typeface="EYInterstate Light" panose="02000506000000020004" pitchFamily="2" charset="0"/>
              </a:rPr>
              <a:t> sit </a:t>
            </a:r>
            <a:r>
              <a:rPr lang="en-GB" sz="1800" dirty="0" err="1">
                <a:solidFill>
                  <a:prstClr val="white"/>
                </a:solidFill>
                <a:latin typeface="EYInterstate Light" panose="02000506000000020004" pitchFamily="2" charset="0"/>
              </a:rPr>
              <a:t>amet</a:t>
            </a:r>
            <a:r>
              <a:rPr lang="en-GB" sz="1800" dirty="0">
                <a:solidFill>
                  <a:prstClr val="white"/>
                </a:solidFill>
                <a:latin typeface="EYInterstate Light" panose="02000506000000020004" pitchFamily="2" charset="0"/>
              </a:rPr>
              <a:t>, </a:t>
            </a:r>
            <a:r>
              <a:rPr lang="en-GB" sz="1800" dirty="0" err="1">
                <a:solidFill>
                  <a:prstClr val="white"/>
                </a:solidFill>
                <a:latin typeface="EYInterstate Light" panose="02000506000000020004" pitchFamily="2" charset="0"/>
              </a:rPr>
              <a:t>quas</a:t>
            </a:r>
            <a:r>
              <a:rPr lang="en-GB" sz="1800" dirty="0">
                <a:solidFill>
                  <a:prstClr val="white"/>
                </a:solidFill>
                <a:latin typeface="EYInterstate Light" panose="02000506000000020004" pitchFamily="2" charset="0"/>
              </a:rPr>
              <a:t> </a:t>
            </a:r>
            <a:r>
              <a:rPr lang="en-GB" sz="1800" dirty="0" err="1">
                <a:solidFill>
                  <a:prstClr val="white"/>
                </a:solidFill>
                <a:latin typeface="EYInterstate Light" panose="02000506000000020004" pitchFamily="2" charset="0"/>
              </a:rPr>
              <a:t>nostru</a:t>
            </a:r>
            <a:r>
              <a:rPr lang="en-GB" sz="1800" dirty="0">
                <a:solidFill>
                  <a:prstClr val="white"/>
                </a:solidFill>
                <a:latin typeface="EYInterstate Light" panose="02000506000000020004" pitchFamily="2" charset="0"/>
              </a:rPr>
              <a:t> </a:t>
            </a:r>
            <a:r>
              <a:rPr lang="en-GB" sz="1800" dirty="0" err="1">
                <a:solidFill>
                  <a:prstClr val="white"/>
                </a:solidFill>
                <a:latin typeface="EYInterstate Light" panose="02000506000000020004" pitchFamily="2" charset="0"/>
              </a:rPr>
              <a:t>xgfc</a:t>
            </a:r>
            <a:r>
              <a:rPr lang="en-GB" sz="1800" dirty="0">
                <a:solidFill>
                  <a:prstClr val="white"/>
                </a:solidFill>
                <a:latin typeface="EYInterstate Light" panose="02000506000000020004" pitchFamily="2" charset="0"/>
              </a:rPr>
              <a:t> </a:t>
            </a:r>
            <a:r>
              <a:rPr lang="en-GB" sz="1800" dirty="0" err="1">
                <a:solidFill>
                  <a:prstClr val="white"/>
                </a:solidFill>
                <a:latin typeface="EYInterstate Light" panose="02000506000000020004" pitchFamily="2" charset="0"/>
              </a:rPr>
              <a:t>laoreet</a:t>
            </a:r>
            <a:r>
              <a:rPr lang="en-GB" sz="1800" dirty="0">
                <a:solidFill>
                  <a:prstClr val="white"/>
                </a:solidFill>
                <a:latin typeface="EYInterstate Light" panose="02000506000000020004" pitchFamily="2" charset="0"/>
              </a:rPr>
              <a:t> per.</a:t>
            </a:r>
          </a:p>
        </p:txBody>
      </p:sp>
      <p:sp>
        <p:nvSpPr>
          <p:cNvPr id="6" name="Rectangle 5">
            <a:extLst>
              <a:ext uri="{FF2B5EF4-FFF2-40B4-BE49-F238E27FC236}">
                <a16:creationId xmlns:a16="http://schemas.microsoft.com/office/drawing/2014/main" id="{2C8C2E27-A329-4E34-AB49-BC3E3BDD2B2C}"/>
              </a:ext>
            </a:extLst>
          </p:cNvPr>
          <p:cNvSpPr/>
          <p:nvPr/>
        </p:nvSpPr>
        <p:spPr>
          <a:xfrm>
            <a:off x="-3240001" y="-2"/>
            <a:ext cx="3101455" cy="343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200"/>
              </a:spcAft>
            </a:pPr>
            <a:r>
              <a:rPr lang="en-GB" sz="1200" b="1" dirty="0">
                <a:solidFill>
                  <a:schemeClr val="bg2"/>
                </a:solidFill>
              </a:rPr>
              <a:t>INSTRUCTIONS:</a:t>
            </a:r>
            <a:br>
              <a:rPr lang="en-GB" sz="1200" b="1" dirty="0">
                <a:solidFill>
                  <a:schemeClr val="bg2"/>
                </a:solidFill>
              </a:rPr>
            </a:br>
            <a:r>
              <a:rPr lang="en-GB" sz="1200" b="1" dirty="0">
                <a:solidFill>
                  <a:schemeClr val="bg2"/>
                </a:solidFill>
              </a:rPr>
              <a:t>To change quote image</a:t>
            </a:r>
          </a:p>
          <a:p>
            <a:endParaRPr lang="en-GB" sz="1200" b="1" dirty="0">
              <a:solidFill>
                <a:schemeClr val="bg2"/>
              </a:solidFill>
            </a:endParaRPr>
          </a:p>
          <a:p>
            <a:pPr>
              <a:spcAft>
                <a:spcPts val="200"/>
              </a:spcAft>
            </a:pPr>
            <a:r>
              <a:rPr lang="en-GB" sz="1200" dirty="0">
                <a:solidFill>
                  <a:schemeClr val="bg2"/>
                </a:solidFill>
              </a:rPr>
              <a:t>&gt; Click on the image</a:t>
            </a:r>
          </a:p>
          <a:p>
            <a:pPr>
              <a:spcAft>
                <a:spcPts val="200"/>
              </a:spcAft>
            </a:pPr>
            <a:r>
              <a:rPr lang="en-GB" sz="1200" dirty="0">
                <a:solidFill>
                  <a:schemeClr val="bg2"/>
                </a:solidFill>
              </a:rPr>
              <a:t>&gt; Right click ’Send to Back’</a:t>
            </a:r>
          </a:p>
          <a:p>
            <a:pPr>
              <a:spcAft>
                <a:spcPts val="200"/>
              </a:spcAft>
            </a:pPr>
            <a:r>
              <a:rPr lang="en-GB" sz="1200" dirty="0">
                <a:solidFill>
                  <a:schemeClr val="bg2"/>
                </a:solidFill>
              </a:rPr>
              <a:t>&gt; Click on the image again &gt; </a:t>
            </a:r>
            <a:r>
              <a:rPr lang="en-GB" sz="1200" b="1" dirty="0">
                <a:solidFill>
                  <a:schemeClr val="bg2"/>
                </a:solidFill>
              </a:rPr>
              <a:t>Hit delete </a:t>
            </a:r>
            <a:br>
              <a:rPr lang="en-GB" sz="1200" b="1" dirty="0">
                <a:solidFill>
                  <a:schemeClr val="bg2"/>
                </a:solidFill>
              </a:rPr>
            </a:br>
            <a:r>
              <a:rPr lang="en-GB" sz="1200" dirty="0">
                <a:solidFill>
                  <a:schemeClr val="bg2"/>
                </a:solidFill>
              </a:rPr>
              <a:t>&gt; The image placeholder will appear</a:t>
            </a:r>
          </a:p>
          <a:p>
            <a:pPr>
              <a:spcAft>
                <a:spcPts val="200"/>
              </a:spcAft>
            </a:pPr>
            <a:r>
              <a:rPr lang="en-GB" sz="1200" dirty="0">
                <a:solidFill>
                  <a:schemeClr val="bg2"/>
                </a:solidFill>
              </a:rPr>
              <a:t>&gt; Insert or drag your new image</a:t>
            </a:r>
          </a:p>
          <a:p>
            <a:pPr>
              <a:spcAft>
                <a:spcPts val="200"/>
              </a:spcAft>
            </a:pPr>
            <a:r>
              <a:rPr lang="en-GB" sz="1200" dirty="0">
                <a:solidFill>
                  <a:schemeClr val="bg2"/>
                </a:solidFill>
              </a:rPr>
              <a:t>&gt; Right click on the new image ’Send to Back’ to reveal the text</a:t>
            </a:r>
          </a:p>
          <a:p>
            <a:pPr>
              <a:spcAft>
                <a:spcPts val="200"/>
              </a:spcAft>
            </a:pPr>
            <a:endParaRPr lang="en-GB" sz="1200" dirty="0">
              <a:solidFill>
                <a:schemeClr val="bg2"/>
              </a:solidFill>
            </a:endParaRPr>
          </a:p>
          <a:p>
            <a:pPr>
              <a:spcAft>
                <a:spcPts val="200"/>
              </a:spcAft>
            </a:pPr>
            <a:endParaRPr lang="en-GB" sz="1200" dirty="0">
              <a:solidFill>
                <a:schemeClr val="bg2"/>
              </a:solidFill>
            </a:endParaRPr>
          </a:p>
          <a:p>
            <a:pPr>
              <a:spcAft>
                <a:spcPts val="200"/>
              </a:spcAft>
            </a:pPr>
            <a:endParaRPr lang="en-GB" sz="1200" b="1" dirty="0">
              <a:solidFill>
                <a:schemeClr val="bg2"/>
              </a:solidFill>
            </a:endParaRPr>
          </a:p>
        </p:txBody>
      </p:sp>
      <p:grpSp>
        <p:nvGrpSpPr>
          <p:cNvPr id="12" name="Group 4">
            <a:extLst>
              <a:ext uri="{FF2B5EF4-FFF2-40B4-BE49-F238E27FC236}">
                <a16:creationId xmlns:a16="http://schemas.microsoft.com/office/drawing/2014/main" id="{98A87292-B71C-41E9-8113-EDA202363D40}"/>
              </a:ext>
            </a:extLst>
          </p:cNvPr>
          <p:cNvGrpSpPr>
            <a:grpSpLocks noChangeAspect="1"/>
          </p:cNvGrpSpPr>
          <p:nvPr/>
        </p:nvGrpSpPr>
        <p:grpSpPr bwMode="auto">
          <a:xfrm>
            <a:off x="11287125" y="6356350"/>
            <a:ext cx="303213" cy="311150"/>
            <a:chOff x="7110" y="4004"/>
            <a:chExt cx="191" cy="196"/>
          </a:xfrm>
        </p:grpSpPr>
        <p:sp>
          <p:nvSpPr>
            <p:cNvPr id="14" name="Freeform 5">
              <a:extLst>
                <a:ext uri="{FF2B5EF4-FFF2-40B4-BE49-F238E27FC236}">
                  <a16:creationId xmlns:a16="http://schemas.microsoft.com/office/drawing/2014/main" id="{E5187B2C-0BE9-4361-A2C4-48F7765E698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 name="Freeform 6">
              <a:extLst>
                <a:ext uri="{FF2B5EF4-FFF2-40B4-BE49-F238E27FC236}">
                  <a16:creationId xmlns:a16="http://schemas.microsoft.com/office/drawing/2014/main" id="{2706791A-62E5-4E05-BAA8-AB3C8D069912}"/>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7">
              <a:extLst>
                <a:ext uri="{FF2B5EF4-FFF2-40B4-BE49-F238E27FC236}">
                  <a16:creationId xmlns:a16="http://schemas.microsoft.com/office/drawing/2014/main" id="{B56F1A9C-15A5-4A86-B9EE-8C8381F203AC}"/>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5" name="Date Placeholder 4">
            <a:extLst>
              <a:ext uri="{FF2B5EF4-FFF2-40B4-BE49-F238E27FC236}">
                <a16:creationId xmlns:a16="http://schemas.microsoft.com/office/drawing/2014/main" id="{E267AADD-7A9C-4A56-B23B-0D357B16B8F1}"/>
              </a:ext>
            </a:extLst>
          </p:cNvPr>
          <p:cNvSpPr>
            <a:spLocks noGrp="1"/>
          </p:cNvSpPr>
          <p:nvPr>
            <p:ph type="dt" sz="half" idx="10"/>
          </p:nvPr>
        </p:nvSpPr>
        <p:spPr/>
        <p:txBody>
          <a:bodyPr/>
          <a:lstStyle/>
          <a:p>
            <a:fld id="{EC8B8F16-3CD9-478C-9877-0F21F1E26857}" type="datetime3">
              <a:rPr lang="en-US" smtClean="0">
                <a:solidFill>
                  <a:srgbClr val="FFFFFF"/>
                </a:solidFill>
              </a:rPr>
              <a:t>18 July 2022</a:t>
            </a:fld>
            <a:endParaRPr lang="en-IN" dirty="0">
              <a:solidFill>
                <a:srgbClr val="FFFFFF"/>
              </a:solidFill>
            </a:endParaRPr>
          </a:p>
        </p:txBody>
      </p:sp>
      <p:sp>
        <p:nvSpPr>
          <p:cNvPr id="8" name="Footer Placeholder 7">
            <a:extLst>
              <a:ext uri="{FF2B5EF4-FFF2-40B4-BE49-F238E27FC236}">
                <a16:creationId xmlns:a16="http://schemas.microsoft.com/office/drawing/2014/main" id="{9DB20A21-3AEB-4364-9C6D-F7C6825680A3}"/>
              </a:ext>
            </a:extLst>
          </p:cNvPr>
          <p:cNvSpPr>
            <a:spLocks noGrp="1"/>
          </p:cNvSpPr>
          <p:nvPr>
            <p:ph type="ftr" sz="quarter" idx="11"/>
          </p:nvPr>
        </p:nvSpPr>
        <p:spPr/>
        <p:txBody>
          <a:bodyPr/>
          <a:lstStyle/>
          <a:p>
            <a:r>
              <a:rPr lang="en-US">
                <a:solidFill>
                  <a:srgbClr val="FFFFFF"/>
                </a:solidFill>
              </a:rPr>
              <a:t>Presentation title</a:t>
            </a:r>
            <a:endParaRPr lang="en-US" dirty="0">
              <a:solidFill>
                <a:srgbClr val="FFFFFF"/>
              </a:solidFill>
            </a:endParaRPr>
          </a:p>
        </p:txBody>
      </p:sp>
      <p:sp>
        <p:nvSpPr>
          <p:cNvPr id="13" name="Slide Number Placeholder 12">
            <a:extLst>
              <a:ext uri="{FF2B5EF4-FFF2-40B4-BE49-F238E27FC236}">
                <a16:creationId xmlns:a16="http://schemas.microsoft.com/office/drawing/2014/main" id="{87649E24-560B-4A30-B54A-887DE685CD3A}"/>
              </a:ext>
            </a:extLst>
          </p:cNvPr>
          <p:cNvSpPr>
            <a:spLocks noGrp="1"/>
          </p:cNvSpPr>
          <p:nvPr>
            <p:ph type="sldNum" sz="quarter" idx="12"/>
          </p:nvPr>
        </p:nvSpPr>
        <p:spPr/>
        <p:txBody>
          <a:bodyPr/>
          <a:lstStyle/>
          <a:p>
            <a:r>
              <a:rPr lang="en-GB">
                <a:solidFill>
                  <a:srgbClr val="FFFFFF"/>
                </a:solidFill>
              </a:rPr>
              <a:t>Page </a:t>
            </a:r>
            <a:fld id="{F1BC30E3-FFE5-4B91-AA19-87A149EBB9EE}" type="slidenum">
              <a:rPr smtClean="0">
                <a:solidFill>
                  <a:srgbClr val="FFFFFF"/>
                </a:solidFill>
              </a:rPr>
              <a:pPr/>
              <a:t>19</a:t>
            </a:fld>
            <a:endParaRPr dirty="0">
              <a:solidFill>
                <a:srgbClr val="FFFFFF"/>
              </a:solidFill>
            </a:endParaRPr>
          </a:p>
        </p:txBody>
      </p:sp>
    </p:spTree>
    <p:extLst>
      <p:ext uri="{BB962C8B-B14F-4D97-AF65-F5344CB8AC3E}">
        <p14:creationId xmlns:p14="http://schemas.microsoft.com/office/powerpoint/2010/main" val="400372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7B77-5DA9-481F-8F4C-4CD4D56B6D85}"/>
              </a:ext>
            </a:extLst>
          </p:cNvPr>
          <p:cNvSpPr>
            <a:spLocks noGrp="1"/>
          </p:cNvSpPr>
          <p:nvPr>
            <p:ph type="title"/>
          </p:nvPr>
        </p:nvSpPr>
        <p:spPr>
          <a:xfrm>
            <a:off x="617221" y="568588"/>
            <a:ext cx="10978515" cy="590400"/>
          </a:xfrm>
        </p:spPr>
        <p:txBody>
          <a:bodyPr/>
          <a:lstStyle/>
          <a:p>
            <a:r>
              <a:rPr lang="en-US" dirty="0"/>
              <a:t>Lagrange polynomial Interpolation</a:t>
            </a:r>
          </a:p>
        </p:txBody>
      </p:sp>
      <p:sp>
        <p:nvSpPr>
          <p:cNvPr id="9" name="Date Placeholder 8">
            <a:extLst>
              <a:ext uri="{FF2B5EF4-FFF2-40B4-BE49-F238E27FC236}">
                <a16:creationId xmlns:a16="http://schemas.microsoft.com/office/drawing/2014/main" id="{2A0ECE0C-C0F3-42A1-86B1-E922F139E1BC}"/>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11" name="Slide Number Placeholder 10">
            <a:extLst>
              <a:ext uri="{FF2B5EF4-FFF2-40B4-BE49-F238E27FC236}">
                <a16:creationId xmlns:a16="http://schemas.microsoft.com/office/drawing/2014/main" id="{F161BC91-6363-4488-9E12-EF9CD7870401}"/>
              </a:ext>
            </a:extLst>
          </p:cNvPr>
          <p:cNvSpPr>
            <a:spLocks noGrp="1"/>
          </p:cNvSpPr>
          <p:nvPr>
            <p:ph type="sldNum" sz="quarter" idx="21"/>
          </p:nvPr>
        </p:nvSpPr>
        <p:spPr/>
        <p:txBody>
          <a:bodyPr/>
          <a:lstStyle/>
          <a:p>
            <a:r>
              <a:rPr lang="en-IN"/>
              <a:t>Page </a:t>
            </a:r>
            <a:fld id="{F1BC30E3-FFE5-4B91-AA19-87A149EBB9EE}" type="slidenum">
              <a:rPr smtClean="0"/>
              <a:pPr/>
              <a:t>2</a:t>
            </a:fld>
            <a:endParaRPr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3068796-A592-4C3C-ADBE-FDD3ADCBF75A}"/>
                  </a:ext>
                </a:extLst>
              </p:cNvPr>
              <p:cNvSpPr txBox="1"/>
              <p:nvPr/>
            </p:nvSpPr>
            <p:spPr>
              <a:xfrm>
                <a:off x="698290" y="937120"/>
                <a:ext cx="10897446" cy="466929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dirty="0">
                    <a:solidFill>
                      <a:schemeClr val="bg1"/>
                    </a:solidFill>
                  </a:rPr>
                  <a:t>Given k points {(x</a:t>
                </a:r>
                <a:r>
                  <a:rPr lang="en-US" sz="1200" baseline="-25000" dirty="0">
                    <a:solidFill>
                      <a:schemeClr val="bg1"/>
                    </a:solidFill>
                  </a:rPr>
                  <a:t>0</a:t>
                </a:r>
                <a:r>
                  <a:rPr lang="en-US" sz="1200" dirty="0">
                    <a:solidFill>
                      <a:schemeClr val="bg1"/>
                    </a:solidFill>
                  </a:rPr>
                  <a:t>, y</a:t>
                </a:r>
                <a:r>
                  <a:rPr lang="en-US" sz="1200" baseline="-25000" dirty="0">
                    <a:solidFill>
                      <a:schemeClr val="bg1"/>
                    </a:solidFill>
                  </a:rPr>
                  <a:t>0</a:t>
                </a:r>
                <a:r>
                  <a:rPr lang="en-US" sz="1200" dirty="0">
                    <a:solidFill>
                      <a:schemeClr val="bg1"/>
                    </a:solidFill>
                  </a:rPr>
                  <a:t>), (x</a:t>
                </a:r>
                <a:r>
                  <a:rPr lang="en-US" sz="1200" baseline="-25000" dirty="0">
                    <a:solidFill>
                      <a:schemeClr val="bg1"/>
                    </a:solidFill>
                  </a:rPr>
                  <a:t>1</a:t>
                </a:r>
                <a:r>
                  <a:rPr lang="en-US" sz="1200" dirty="0">
                    <a:solidFill>
                      <a:schemeClr val="bg1"/>
                    </a:solidFill>
                  </a:rPr>
                  <a:t>, y</a:t>
                </a:r>
                <a:r>
                  <a:rPr lang="en-US" sz="1200" baseline="-25000" dirty="0">
                    <a:solidFill>
                      <a:schemeClr val="bg1"/>
                    </a:solidFill>
                  </a:rPr>
                  <a:t>1</a:t>
                </a:r>
                <a:r>
                  <a:rPr lang="en-US" sz="1200" dirty="0">
                    <a:solidFill>
                      <a:schemeClr val="bg1"/>
                    </a:solidFill>
                  </a:rPr>
                  <a:t>)…(x</a:t>
                </a:r>
                <a:r>
                  <a:rPr lang="en-US" sz="1200" baseline="-25000" dirty="0">
                    <a:solidFill>
                      <a:schemeClr val="bg1"/>
                    </a:solidFill>
                  </a:rPr>
                  <a:t>k-1</a:t>
                </a:r>
                <a:r>
                  <a:rPr lang="en-US" sz="1200" dirty="0">
                    <a:solidFill>
                      <a:schemeClr val="bg1"/>
                    </a:solidFill>
                  </a:rPr>
                  <a:t>, x</a:t>
                </a:r>
                <a:r>
                  <a:rPr lang="en-US" sz="1200" baseline="-25000" dirty="0">
                    <a:solidFill>
                      <a:schemeClr val="bg1"/>
                    </a:solidFill>
                  </a:rPr>
                  <a:t>k-1</a:t>
                </a:r>
                <a:r>
                  <a:rPr lang="en-US" sz="1200" dirty="0">
                    <a:solidFill>
                      <a:schemeClr val="bg1"/>
                    </a:solidFill>
                  </a:rPr>
                  <a:t>)}</a:t>
                </a:r>
                <a:r>
                  <a:rPr lang="en-US" sz="1200" dirty="0">
                    <a:solidFill>
                      <a:srgbClr val="434343"/>
                    </a:solidFill>
                    <a:latin typeface="Lato" panose="020F0502020204030203" pitchFamily="34" charset="0"/>
                  </a:rPr>
                  <a:t> </a:t>
                </a:r>
                <a:r>
                  <a:rPr lang="en-US" sz="1200" dirty="0">
                    <a:solidFill>
                      <a:schemeClr val="bg1"/>
                    </a:solidFill>
                  </a:rPr>
                  <a:t>from a function, you can write a polynomial of k – 1 degrees.</a:t>
                </a:r>
              </a:p>
              <a:p>
                <a:pPr>
                  <a:lnSpc>
                    <a:spcPct val="85000"/>
                  </a:lnSpc>
                  <a:spcAft>
                    <a:spcPts val="600"/>
                  </a:spcAft>
                  <a:buClr>
                    <a:schemeClr val="accent2"/>
                  </a:buClr>
                  <a:buSzPct val="70000"/>
                </a:pPr>
                <a:r>
                  <a:rPr lang="en-US" sz="1200" dirty="0">
                    <a:solidFill>
                      <a:schemeClr val="bg1"/>
                    </a:solidFill>
                  </a:rPr>
                  <a:t>Firstly, produce a set of polynomials </a:t>
                </a:r>
                <a14:m>
                  <m:oMath xmlns:m="http://schemas.openxmlformats.org/officeDocument/2006/math">
                    <m:r>
                      <a:rPr lang="en-US" sz="1200" b="0" i="1" smtClean="0">
                        <a:solidFill>
                          <a:schemeClr val="bg1"/>
                        </a:solidFill>
                        <a:latin typeface="Cambria Math" panose="02040503050406030204" pitchFamily="18" charset="0"/>
                      </a:rPr>
                      <m:t>𝐿</m:t>
                    </m:r>
                    <m:r>
                      <a:rPr lang="en-US" sz="1200" b="0" i="1" baseline="-25000" smtClean="0">
                        <a:solidFill>
                          <a:schemeClr val="bg1"/>
                        </a:solidFill>
                        <a:latin typeface="Cambria Math" panose="02040503050406030204" pitchFamily="18" charset="0"/>
                      </a:rPr>
                      <m:t>𝑖</m:t>
                    </m:r>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𝑋</m:t>
                    </m:r>
                    <m:r>
                      <a:rPr lang="en-US" sz="1200" b="0" i="1" smtClean="0">
                        <a:solidFill>
                          <a:schemeClr val="bg1"/>
                        </a:solidFill>
                        <a:latin typeface="Cambria Math" panose="02040503050406030204" pitchFamily="18" charset="0"/>
                      </a:rPr>
                      <m:t>)</m:t>
                    </m:r>
                  </m:oMath>
                </a14:m>
                <a:r>
                  <a:rPr lang="en-US" sz="1200" dirty="0">
                    <a:solidFill>
                      <a:schemeClr val="bg1"/>
                    </a:solidFill>
                  </a:rPr>
                  <a:t> each associated with a particular </a:t>
                </a:r>
                <a14:m>
                  <m:oMath xmlns:m="http://schemas.openxmlformats.org/officeDocument/2006/math">
                    <m:r>
                      <a:rPr lang="en-US" sz="1200" b="0" i="1" smtClean="0">
                        <a:solidFill>
                          <a:schemeClr val="bg1"/>
                        </a:solidFill>
                        <a:latin typeface="Cambria Math" panose="02040503050406030204" pitchFamily="18" charset="0"/>
                      </a:rPr>
                      <m:t>𝑥</m:t>
                    </m:r>
                    <m:r>
                      <a:rPr lang="en-US" sz="1200" b="0" i="1" baseline="-25000" smtClean="0">
                        <a:solidFill>
                          <a:schemeClr val="bg1"/>
                        </a:solidFill>
                        <a:latin typeface="Cambria Math" panose="02040503050406030204" pitchFamily="18" charset="0"/>
                      </a:rPr>
                      <m:t>𝑖</m:t>
                    </m:r>
                  </m:oMath>
                </a14:m>
                <a:r>
                  <a:rPr lang="en-US" sz="1200" dirty="0">
                    <a:solidFill>
                      <a:schemeClr val="bg1"/>
                    </a:solidFill>
                  </a:rPr>
                  <a:t>. </a:t>
                </a:r>
              </a:p>
              <a:p>
                <a:pPr>
                  <a:lnSpc>
                    <a:spcPct val="85000"/>
                  </a:lnSpc>
                  <a:spcAft>
                    <a:spcPts val="600"/>
                  </a:spcAft>
                  <a:buClr>
                    <a:schemeClr val="accent2"/>
                  </a:buClr>
                  <a:buSzPct val="70000"/>
                </a:pPr>
                <a:r>
                  <a:rPr lang="en-US" sz="1200" dirty="0">
                    <a:solidFill>
                      <a:schemeClr val="bg1"/>
                    </a:solidFill>
                  </a:rPr>
                  <a:t>Lagrange polynomial for x</a:t>
                </a:r>
                <a:r>
                  <a:rPr lang="en-US" sz="1200" baseline="-25000" dirty="0">
                    <a:solidFill>
                      <a:schemeClr val="bg1"/>
                    </a:solidFill>
                  </a:rPr>
                  <a:t>i</a:t>
                </a:r>
                <a:r>
                  <a:rPr lang="en-US" sz="1200" dirty="0">
                    <a:solidFill>
                      <a:schemeClr val="bg1"/>
                    </a:solidFill>
                  </a:rPr>
                  <a:t>, </a:t>
                </a:r>
                <a14:m>
                  <m:oMath xmlns:m="http://schemas.openxmlformats.org/officeDocument/2006/math">
                    <m:r>
                      <a:rPr lang="en-US" sz="1200" i="1" dirty="0">
                        <a:solidFill>
                          <a:schemeClr val="bg1"/>
                        </a:solidFill>
                        <a:latin typeface="Cambria Math" panose="02040503050406030204" pitchFamily="18" charset="0"/>
                      </a:rPr>
                      <m:t>𝐿</m:t>
                    </m:r>
                    <m:r>
                      <a:rPr lang="en-US" sz="1200" i="1" baseline="-25000" dirty="0">
                        <a:solidFill>
                          <a:schemeClr val="bg1"/>
                        </a:solidFill>
                        <a:latin typeface="Cambria Math" panose="02040503050406030204" pitchFamily="18" charset="0"/>
                      </a:rPr>
                      <m:t>𝑖</m:t>
                    </m:r>
                    <m:d>
                      <m:dPr>
                        <m:ctrlPr>
                          <a:rPr lang="en-US" sz="1200" i="1" dirty="0">
                            <a:solidFill>
                              <a:schemeClr val="bg1"/>
                            </a:solidFill>
                            <a:latin typeface="Cambria Math" panose="02040503050406030204" pitchFamily="18" charset="0"/>
                          </a:rPr>
                        </m:ctrlPr>
                      </m:dPr>
                      <m:e>
                        <m:r>
                          <a:rPr lang="en-US" sz="1200" b="0" i="1" dirty="0" smtClean="0">
                            <a:solidFill>
                              <a:schemeClr val="bg1"/>
                            </a:solidFill>
                            <a:latin typeface="Cambria Math" panose="02040503050406030204" pitchFamily="18" charset="0"/>
                          </a:rPr>
                          <m:t>𝑋</m:t>
                        </m:r>
                      </m:e>
                    </m:d>
                    <m:r>
                      <a:rPr lang="en-US" sz="1200" i="1" dirty="0">
                        <a:solidFill>
                          <a:schemeClr val="bg1"/>
                        </a:solidFill>
                        <a:latin typeface="Cambria Math" panose="02040503050406030204" pitchFamily="18" charset="0"/>
                      </a:rPr>
                      <m:t>=</m:t>
                    </m:r>
                    <m:d>
                      <m:dPr>
                        <m:begChr m:val="{"/>
                        <m:endChr m:val=""/>
                        <m:ctrlPr>
                          <a:rPr lang="en-US" sz="1200" i="1" dirty="0">
                            <a:solidFill>
                              <a:schemeClr val="bg1"/>
                            </a:solidFill>
                            <a:latin typeface="Cambria Math" panose="02040503050406030204" pitchFamily="18" charset="0"/>
                          </a:rPr>
                        </m:ctrlPr>
                      </m:dPr>
                      <m:e>
                        <m:eqArr>
                          <m:eqArrPr>
                            <m:ctrlPr>
                              <a:rPr lang="en-US" sz="1200" i="1" dirty="0">
                                <a:solidFill>
                                  <a:schemeClr val="bg1"/>
                                </a:solidFill>
                                <a:latin typeface="Cambria Math" panose="02040503050406030204" pitchFamily="18" charset="0"/>
                              </a:rPr>
                            </m:ctrlPr>
                          </m:eqArrPr>
                          <m:e>
                            <m:r>
                              <a:rPr lang="en-US" sz="1200" i="1" dirty="0">
                                <a:solidFill>
                                  <a:schemeClr val="bg1"/>
                                </a:solidFill>
                                <a:latin typeface="Cambria Math" panose="02040503050406030204" pitchFamily="18" charset="0"/>
                              </a:rPr>
                              <m:t>1,</m:t>
                            </m:r>
                            <m:r>
                              <a:rPr lang="en-US" sz="1200" b="0" i="1" dirty="0" smtClean="0">
                                <a:solidFill>
                                  <a:schemeClr val="bg1"/>
                                </a:solidFill>
                                <a:latin typeface="Cambria Math" panose="02040503050406030204" pitchFamily="18" charset="0"/>
                              </a:rPr>
                              <m:t>𝑋</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𝑥𝑖</m:t>
                            </m:r>
                          </m:e>
                          <m:e>
                            <m:r>
                              <a:rPr lang="en-US" sz="1200" i="1" dirty="0">
                                <a:solidFill>
                                  <a:schemeClr val="bg1"/>
                                </a:solidFill>
                                <a:latin typeface="Cambria Math" panose="02040503050406030204" pitchFamily="18" charset="0"/>
                              </a:rPr>
                              <m:t>&amp;0,  </m:t>
                            </m:r>
                            <m:r>
                              <a:rPr lang="en-US" sz="1200" b="0" i="1" dirty="0" smtClean="0">
                                <a:solidFill>
                                  <a:schemeClr val="bg1"/>
                                </a:solidFill>
                                <a:latin typeface="Cambria Math" panose="02040503050406030204" pitchFamily="18" charset="0"/>
                              </a:rPr>
                              <m:t>𝑋</m:t>
                            </m:r>
                            <m:r>
                              <a:rPr lang="en-US" sz="1200" i="1" dirty="0">
                                <a:solidFill>
                                  <a:schemeClr val="bg1"/>
                                </a:solidFill>
                                <a:latin typeface="Cambria Math" panose="02040503050406030204" pitchFamily="18" charset="0"/>
                              </a:rPr>
                              <m:t>=</m:t>
                            </m:r>
                            <m:r>
                              <a:rPr lang="en-US" sz="1200" i="1" dirty="0">
                                <a:solidFill>
                                  <a:schemeClr val="bg1"/>
                                </a:solidFill>
                                <a:latin typeface="Cambria Math" panose="02040503050406030204" pitchFamily="18" charset="0"/>
                              </a:rPr>
                              <m:t>𝑥𝑗</m:t>
                            </m:r>
                            <m:r>
                              <a:rPr lang="en-US" sz="1200" i="1" dirty="0">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rPr>
                              <m:t>𝑖</m:t>
                            </m:r>
                            <m:r>
                              <a:rPr lang="en-US" sz="1200" i="1" dirty="0">
                                <a:solidFill>
                                  <a:schemeClr val="bg1"/>
                                </a:solidFill>
                                <a:latin typeface="Cambria Math" panose="02040503050406030204" pitchFamily="18" charset="0"/>
                              </a:rPr>
                              <m:t> ≠</m:t>
                            </m:r>
                            <m:r>
                              <a:rPr lang="en-US" sz="1200" i="1" dirty="0">
                                <a:solidFill>
                                  <a:schemeClr val="bg1"/>
                                </a:solidFill>
                                <a:latin typeface="Cambria Math" panose="02040503050406030204" pitchFamily="18" charset="0"/>
                                <a:ea typeface="Cambria Math" panose="02040503050406030204" pitchFamily="18" charset="0"/>
                              </a:rPr>
                              <m:t>𝑗</m:t>
                            </m:r>
                            <m:r>
                              <a:rPr lang="en-US" sz="1200" i="1" dirty="0">
                                <a:solidFill>
                                  <a:schemeClr val="bg1"/>
                                </a:solidFill>
                                <a:latin typeface="Cambria Math" panose="02040503050406030204" pitchFamily="18" charset="0"/>
                                <a:ea typeface="Cambria Math" panose="02040503050406030204" pitchFamily="18" charset="0"/>
                              </a:rPr>
                              <m:t>)</m:t>
                            </m:r>
                          </m:e>
                        </m:eqArr>
                      </m:e>
                    </m:d>
                    <m:r>
                      <a:rPr lang="en-US" sz="1200" i="1" dirty="0">
                        <a:solidFill>
                          <a:schemeClr val="bg1"/>
                        </a:solidFill>
                        <a:latin typeface="Cambria Math" panose="02040503050406030204" pitchFamily="18" charset="0"/>
                        <a:ea typeface="Cambria Math" panose="02040503050406030204" pitchFamily="18" charset="0"/>
                      </a:rPr>
                      <m:t> </m:t>
                    </m:r>
                  </m:oMath>
                </a14:m>
                <a:endParaRPr lang="en-US" sz="1200" i="1" dirty="0">
                  <a:solidFill>
                    <a:schemeClr val="bg1"/>
                  </a:solidFill>
                  <a:latin typeface="Cambria Math" panose="02040503050406030204" pitchFamily="18" charset="0"/>
                  <a:ea typeface="Cambria Math" panose="02040503050406030204" pitchFamily="18" charset="0"/>
                </a:endParaRPr>
              </a:p>
              <a:p>
                <a:pPr>
                  <a:lnSpc>
                    <a:spcPct val="85000"/>
                  </a:lnSpc>
                  <a:spcAft>
                    <a:spcPts val="600"/>
                  </a:spcAft>
                  <a:buClr>
                    <a:schemeClr val="accent2"/>
                  </a:buClr>
                  <a:buSzPct val="70000"/>
                </a:pPr>
                <a:endParaRPr lang="en-US" sz="1200" b="0" i="1" dirty="0">
                  <a:solidFill>
                    <a:schemeClr val="bg1"/>
                  </a:solidFill>
                  <a:latin typeface="Cambria Math" panose="02040503050406030204" pitchFamily="18" charset="0"/>
                </a:endParaRPr>
              </a:p>
              <a:p>
                <a:pPr>
                  <a:lnSpc>
                    <a:spcPct val="85000"/>
                  </a:lnSpc>
                  <a:spcAft>
                    <a:spcPts val="600"/>
                  </a:spcAft>
                  <a:buClr>
                    <a:schemeClr val="accent2"/>
                  </a:buClr>
                  <a:buSzPct val="70000"/>
                </a:pPr>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𝐿</m:t>
                      </m:r>
                      <m:r>
                        <a:rPr lang="en-US" sz="1200" b="0" i="1" baseline="-25000" smtClean="0">
                          <a:solidFill>
                            <a:schemeClr val="bg1"/>
                          </a:solidFill>
                          <a:latin typeface="Cambria Math" panose="02040503050406030204" pitchFamily="18" charset="0"/>
                        </a:rPr>
                        <m:t>𝑖</m:t>
                      </m:r>
                      <m:d>
                        <m:dPr>
                          <m:ctrlPr>
                            <a:rPr lang="en-US" sz="1200" b="0" i="1" smtClean="0">
                              <a:solidFill>
                                <a:schemeClr val="bg1"/>
                              </a:solidFill>
                              <a:latin typeface="Cambria Math" panose="02040503050406030204" pitchFamily="18" charset="0"/>
                            </a:rPr>
                          </m:ctrlPr>
                        </m:dPr>
                        <m:e>
                          <m:r>
                            <a:rPr lang="en-US" sz="1200" b="0" i="1" smtClean="0">
                              <a:solidFill>
                                <a:schemeClr val="bg1"/>
                              </a:solidFill>
                              <a:latin typeface="Cambria Math" panose="02040503050406030204" pitchFamily="18" charset="0"/>
                            </a:rPr>
                            <m:t>𝑋</m:t>
                          </m:r>
                        </m:e>
                      </m:d>
                      <m:r>
                        <a:rPr lang="en-US" sz="1200" b="0" i="1" smtClean="0">
                          <a:solidFill>
                            <a:schemeClr val="bg1"/>
                          </a:solidFill>
                          <a:latin typeface="Cambria Math" panose="02040503050406030204" pitchFamily="18" charset="0"/>
                        </a:rPr>
                        <m:t>= </m:t>
                      </m:r>
                      <m:nary>
                        <m:naryPr>
                          <m:chr m:val="∏"/>
                          <m:supHide m:val="on"/>
                          <m:ctrlPr>
                            <a:rPr lang="en-US" sz="1200" b="0" i="1" smtClean="0">
                              <a:solidFill>
                                <a:schemeClr val="bg1"/>
                              </a:solidFill>
                              <a:latin typeface="Cambria Math" panose="02040503050406030204" pitchFamily="18" charset="0"/>
                            </a:rPr>
                          </m:ctrlPr>
                        </m:naryPr>
                        <m:sub>
                          <m:r>
                            <m:rPr>
                              <m:brk m:alnAt="7"/>
                            </m:rPr>
                            <a:rPr lang="en-US" sz="1200" b="0" i="1" smtClean="0">
                              <a:solidFill>
                                <a:schemeClr val="bg1"/>
                              </a:solidFill>
                              <a:latin typeface="Cambria Math" panose="02040503050406030204" pitchFamily="18" charset="0"/>
                            </a:rPr>
                            <m:t>𝑗</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𝑖</m:t>
                          </m:r>
                        </m:sub>
                        <m:sup/>
                        <m:e>
                          <m:f>
                            <m:fPr>
                              <m:ctrlPr>
                                <a:rPr lang="en-US" sz="1200" b="0" i="1" smtClean="0">
                                  <a:solidFill>
                                    <a:schemeClr val="bg1"/>
                                  </a:solidFill>
                                  <a:latin typeface="Cambria Math" panose="02040503050406030204" pitchFamily="18" charset="0"/>
                                </a:rPr>
                              </m:ctrlPr>
                            </m:fPr>
                            <m:num>
                              <m:r>
                                <a:rPr lang="en-US" sz="1200" b="0" i="1" smtClean="0">
                                  <a:solidFill>
                                    <a:schemeClr val="bg1"/>
                                  </a:solidFill>
                                  <a:latin typeface="Cambria Math" panose="02040503050406030204" pitchFamily="18" charset="0"/>
                                </a:rPr>
                                <m:t>𝑋</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𝑥𝑗</m:t>
                              </m:r>
                            </m:num>
                            <m:den>
                              <m:r>
                                <a:rPr lang="en-US" sz="1200" b="0" i="1" smtClean="0">
                                  <a:solidFill>
                                    <a:schemeClr val="bg1"/>
                                  </a:solidFill>
                                  <a:latin typeface="Cambria Math" panose="02040503050406030204" pitchFamily="18" charset="0"/>
                                </a:rPr>
                                <m:t>𝑥</m:t>
                              </m:r>
                              <m:r>
                                <a:rPr lang="en-US" sz="1200" b="0" i="1" baseline="-25000" smtClean="0">
                                  <a:solidFill>
                                    <a:schemeClr val="bg1"/>
                                  </a:solidFill>
                                  <a:latin typeface="Cambria Math" panose="02040503050406030204" pitchFamily="18" charset="0"/>
                                </a:rPr>
                                <m:t>𝑖</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𝑥𝑗</m:t>
                              </m:r>
                            </m:den>
                          </m:f>
                        </m:e>
                      </m:nary>
                    </m:oMath>
                  </m:oMathPara>
                </a14:m>
                <a:endParaRPr lang="en-US" sz="1200" dirty="0">
                  <a:solidFill>
                    <a:schemeClr val="bg1"/>
                  </a:solidFill>
                </a:endParaRPr>
              </a:p>
              <a:p>
                <a:pPr>
                  <a:lnSpc>
                    <a:spcPct val="85000"/>
                  </a:lnSpc>
                  <a:spcAft>
                    <a:spcPts val="600"/>
                  </a:spcAft>
                  <a:buClr>
                    <a:schemeClr val="accent2"/>
                  </a:buClr>
                  <a:buSzPct val="70000"/>
                </a:pPr>
                <a:endParaRPr lang="en-US" sz="1400" dirty="0">
                  <a:solidFill>
                    <a:schemeClr val="bg1"/>
                  </a:solidFill>
                </a:endParaRPr>
              </a:p>
              <a:p>
                <a:pPr>
                  <a:lnSpc>
                    <a:spcPct val="85000"/>
                  </a:lnSpc>
                  <a:spcAft>
                    <a:spcPts val="600"/>
                  </a:spcAft>
                  <a:buClr>
                    <a:schemeClr val="accent2"/>
                  </a:buClr>
                  <a:buSzPct val="70000"/>
                </a:pPr>
                <a:endParaRPr lang="en-US" sz="14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endParaRPr lang="en-US" sz="1200" dirty="0">
                  <a:solidFill>
                    <a:schemeClr val="bg1"/>
                  </a:solidFill>
                </a:endParaRPr>
              </a:p>
              <a:p>
                <a:pPr>
                  <a:lnSpc>
                    <a:spcPct val="85000"/>
                  </a:lnSpc>
                  <a:spcAft>
                    <a:spcPts val="600"/>
                  </a:spcAft>
                  <a:buClr>
                    <a:schemeClr val="accent2"/>
                  </a:buClr>
                  <a:buSzPct val="70000"/>
                </a:pPr>
                <a:r>
                  <a:rPr lang="en-US" sz="1200" dirty="0">
                    <a:solidFill>
                      <a:schemeClr val="bg1"/>
                    </a:solidFill>
                  </a:rPr>
                  <a:t> </a:t>
                </a:r>
              </a:p>
              <a:p>
                <a:pPr>
                  <a:lnSpc>
                    <a:spcPct val="85000"/>
                  </a:lnSpc>
                  <a:spcAft>
                    <a:spcPts val="600"/>
                  </a:spcAft>
                  <a:buClr>
                    <a:schemeClr val="accent2"/>
                  </a:buClr>
                  <a:buSzPct val="70000"/>
                </a:pPr>
                <a:endParaRPr lang="en-US" sz="1200" dirty="0">
                  <a:solidFill>
                    <a:schemeClr val="bg1"/>
                  </a:solidFill>
                </a:endParaRPr>
              </a:p>
              <a:p>
                <a:pPr marL="356616" indent="-356616">
                  <a:lnSpc>
                    <a:spcPct val="85000"/>
                  </a:lnSpc>
                  <a:spcAft>
                    <a:spcPts val="600"/>
                  </a:spcAft>
                  <a:buClr>
                    <a:schemeClr val="accent2"/>
                  </a:buClr>
                  <a:buSzPct val="70000"/>
                  <a:buFont typeface="Arial" pitchFamily="34" charset="0"/>
                  <a:buChar char="►"/>
                </a:pPr>
                <a:endParaRPr lang="en-US" sz="1200" dirty="0">
                  <a:solidFill>
                    <a:schemeClr val="bg1"/>
                  </a:solidFill>
                </a:endParaRPr>
              </a:p>
              <a:p>
                <a:pPr marL="356616" indent="-356616">
                  <a:lnSpc>
                    <a:spcPct val="85000"/>
                  </a:lnSpc>
                  <a:spcAft>
                    <a:spcPts val="600"/>
                  </a:spcAft>
                  <a:buClr>
                    <a:schemeClr val="accent2"/>
                  </a:buClr>
                  <a:buSzPct val="70000"/>
                  <a:buFont typeface="Arial" pitchFamily="34" charset="0"/>
                  <a:buChar char="►"/>
                </a:pPr>
                <a:endParaRPr lang="en-US" sz="1200" dirty="0">
                  <a:solidFill>
                    <a:schemeClr val="bg1"/>
                  </a:solidFill>
                </a:endParaRPr>
              </a:p>
            </p:txBody>
          </p:sp>
        </mc:Choice>
        <mc:Fallback>
          <p:sp>
            <p:nvSpPr>
              <p:cNvPr id="12" name="TextBox 11">
                <a:extLst>
                  <a:ext uri="{FF2B5EF4-FFF2-40B4-BE49-F238E27FC236}">
                    <a16:creationId xmlns:a16="http://schemas.microsoft.com/office/drawing/2014/main" id="{F3068796-A592-4C3C-ADBE-FDD3ADCBF75A}"/>
                  </a:ext>
                </a:extLst>
              </p:cNvPr>
              <p:cNvSpPr txBox="1">
                <a:spLocks noRot="1" noChangeAspect="1" noMove="1" noResize="1" noEditPoints="1" noAdjustHandles="1" noChangeArrowheads="1" noChangeShapeType="1" noTextEdit="1"/>
              </p:cNvSpPr>
              <p:nvPr/>
            </p:nvSpPr>
            <p:spPr>
              <a:xfrm>
                <a:off x="698290" y="937120"/>
                <a:ext cx="10897446" cy="4669292"/>
              </a:xfrm>
              <a:prstGeom prst="rect">
                <a:avLst/>
              </a:prstGeom>
              <a:blipFill>
                <a:blip r:embed="rId2"/>
                <a:stretch>
                  <a:fillRect l="-895" t="-1031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E8A72B3-5372-4CA8-9F92-01FB218A9D88}"/>
              </a:ext>
            </a:extLst>
          </p:cNvPr>
          <p:cNvPicPr>
            <a:picLocks noChangeAspect="1"/>
          </p:cNvPicPr>
          <p:nvPr/>
        </p:nvPicPr>
        <p:blipFill>
          <a:blip r:embed="rId3"/>
          <a:stretch>
            <a:fillRect/>
          </a:stretch>
        </p:blipFill>
        <p:spPr>
          <a:xfrm>
            <a:off x="762696" y="2571202"/>
            <a:ext cx="3956290" cy="1807324"/>
          </a:xfrm>
          <a:prstGeom prst="rect">
            <a:avLst/>
          </a:prstGeom>
        </p:spPr>
      </p:pic>
      <p:pic>
        <p:nvPicPr>
          <p:cNvPr id="17" name="Picture 16">
            <a:extLst>
              <a:ext uri="{FF2B5EF4-FFF2-40B4-BE49-F238E27FC236}">
                <a16:creationId xmlns:a16="http://schemas.microsoft.com/office/drawing/2014/main" id="{6F40C3AD-B043-46D8-8768-2FED006B945E}"/>
              </a:ext>
            </a:extLst>
          </p:cNvPr>
          <p:cNvPicPr>
            <a:picLocks noChangeAspect="1"/>
          </p:cNvPicPr>
          <p:nvPr/>
        </p:nvPicPr>
        <p:blipFill>
          <a:blip r:embed="rId4"/>
          <a:stretch>
            <a:fillRect/>
          </a:stretch>
        </p:blipFill>
        <p:spPr>
          <a:xfrm>
            <a:off x="5501221" y="2574056"/>
            <a:ext cx="3956290" cy="1897372"/>
          </a:xfrm>
          <a:prstGeom prst="rect">
            <a:avLst/>
          </a:prstGeom>
        </p:spPr>
      </p:pic>
      <p:pic>
        <p:nvPicPr>
          <p:cNvPr id="19" name="Picture 18">
            <a:extLst>
              <a:ext uri="{FF2B5EF4-FFF2-40B4-BE49-F238E27FC236}">
                <a16:creationId xmlns:a16="http://schemas.microsoft.com/office/drawing/2014/main" id="{79329D1C-04FA-4F3D-9B07-B0513D38988B}"/>
              </a:ext>
            </a:extLst>
          </p:cNvPr>
          <p:cNvPicPr>
            <a:picLocks noChangeAspect="1"/>
          </p:cNvPicPr>
          <p:nvPr/>
        </p:nvPicPr>
        <p:blipFill>
          <a:blip r:embed="rId5"/>
          <a:stretch>
            <a:fillRect/>
          </a:stretch>
        </p:blipFill>
        <p:spPr>
          <a:xfrm>
            <a:off x="762696" y="4378526"/>
            <a:ext cx="3956290" cy="1996772"/>
          </a:xfrm>
          <a:prstGeom prst="rect">
            <a:avLst/>
          </a:prstGeom>
        </p:spPr>
      </p:pic>
      <p:pic>
        <p:nvPicPr>
          <p:cNvPr id="21" name="Picture 20">
            <a:extLst>
              <a:ext uri="{FF2B5EF4-FFF2-40B4-BE49-F238E27FC236}">
                <a16:creationId xmlns:a16="http://schemas.microsoft.com/office/drawing/2014/main" id="{5AE11E95-138D-46F3-8C41-9657F502CCBD}"/>
              </a:ext>
            </a:extLst>
          </p:cNvPr>
          <p:cNvPicPr>
            <a:picLocks noChangeAspect="1"/>
          </p:cNvPicPr>
          <p:nvPr/>
        </p:nvPicPr>
        <p:blipFill>
          <a:blip r:embed="rId6"/>
          <a:stretch>
            <a:fillRect/>
          </a:stretch>
        </p:blipFill>
        <p:spPr>
          <a:xfrm>
            <a:off x="5501220" y="4471428"/>
            <a:ext cx="4022019" cy="1999816"/>
          </a:xfrm>
          <a:prstGeom prst="rect">
            <a:avLst/>
          </a:prstGeom>
        </p:spPr>
      </p:pic>
    </p:spTree>
    <p:extLst>
      <p:ext uri="{BB962C8B-B14F-4D97-AF65-F5344CB8AC3E}">
        <p14:creationId xmlns:p14="http://schemas.microsoft.com/office/powerpoint/2010/main" val="47480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5"/>
          <p:cNvSpPr txBox="1">
            <a:spLocks/>
          </p:cNvSpPr>
          <p:nvPr/>
        </p:nvSpPr>
        <p:spPr>
          <a:xfrm>
            <a:off x="612957" y="23383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52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EYInterstate Light" panose="02000506000000020004" pitchFamily="2" charset="0"/>
              </a:rPr>
              <a:t>US$2.5b</a:t>
            </a:r>
          </a:p>
        </p:txBody>
      </p:sp>
      <p:sp>
        <p:nvSpPr>
          <p:cNvPr id="15" name="Text Placeholder 25"/>
          <p:cNvSpPr txBox="1">
            <a:spLocks/>
          </p:cNvSpPr>
          <p:nvPr/>
        </p:nvSpPr>
        <p:spPr>
          <a:xfrm>
            <a:off x="4360069" y="23383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52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EYInterstate Light" panose="02000506000000020004" pitchFamily="2" charset="0"/>
              </a:rPr>
              <a:t>US$2.5b</a:t>
            </a:r>
          </a:p>
        </p:txBody>
      </p:sp>
      <p:sp>
        <p:nvSpPr>
          <p:cNvPr id="16" name="Text Placeholder 25"/>
          <p:cNvSpPr txBox="1">
            <a:spLocks/>
          </p:cNvSpPr>
          <p:nvPr/>
        </p:nvSpPr>
        <p:spPr>
          <a:xfrm>
            <a:off x="8107181" y="23383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52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EYInterstate Light" panose="02000506000000020004" pitchFamily="2" charset="0"/>
              </a:rPr>
              <a:t>US$2.5b</a:t>
            </a:r>
            <a:endParaRPr lang="en-US" dirty="0">
              <a:latin typeface="EYInterstate Light" panose="02000506000000020004" pitchFamily="2" charset="0"/>
            </a:endParaRPr>
          </a:p>
        </p:txBody>
      </p:sp>
      <p:sp>
        <p:nvSpPr>
          <p:cNvPr id="17" name="Text Placeholder 25"/>
          <p:cNvSpPr txBox="1">
            <a:spLocks/>
          </p:cNvSpPr>
          <p:nvPr/>
        </p:nvSpPr>
        <p:spPr>
          <a:xfrm>
            <a:off x="612957" y="34178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16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EYInterstate Light" panose="02000506000000020004" pitchFamily="2" charset="0"/>
              </a:rPr>
              <a:t>Lorem</a:t>
            </a:r>
            <a:r>
              <a:rPr lang="en-US" dirty="0">
                <a:latin typeface="EYInterstate Light" panose="02000506000000020004" pitchFamily="2" charset="0"/>
              </a:rPr>
              <a:t> </a:t>
            </a:r>
            <a:r>
              <a:rPr lang="en-US" dirty="0" err="1">
                <a:latin typeface="EYInterstate Light" panose="02000506000000020004" pitchFamily="2" charset="0"/>
              </a:rPr>
              <a:t>ipsum</a:t>
            </a:r>
            <a:r>
              <a:rPr lang="en-US" dirty="0">
                <a:latin typeface="EYInterstate Light" panose="02000506000000020004" pitchFamily="2" charset="0"/>
              </a:rPr>
              <a:t> et dolor sit </a:t>
            </a:r>
          </a:p>
          <a:p>
            <a:r>
              <a:rPr lang="en-US" dirty="0" err="1">
                <a:latin typeface="EYInterstate Light" panose="02000506000000020004" pitchFamily="2" charset="0"/>
              </a:rPr>
              <a:t>amet</a:t>
            </a:r>
            <a:r>
              <a:rPr lang="en-US" dirty="0">
                <a:latin typeface="EYInterstate Light" panose="02000506000000020004" pitchFamily="2" charset="0"/>
              </a:rPr>
              <a:t>, in </a:t>
            </a:r>
            <a:r>
              <a:rPr lang="en-US" dirty="0" err="1">
                <a:latin typeface="EYInterstate Light" panose="02000506000000020004" pitchFamily="2" charset="0"/>
              </a:rPr>
              <a:t>quas</a:t>
            </a:r>
            <a:r>
              <a:rPr lang="en-US" dirty="0">
                <a:latin typeface="EYInterstate Light" panose="02000506000000020004" pitchFamily="2" charset="0"/>
              </a:rPr>
              <a:t> </a:t>
            </a:r>
            <a:r>
              <a:rPr lang="en-US" dirty="0" err="1">
                <a:latin typeface="EYInterstate Light" panose="02000506000000020004" pitchFamily="2" charset="0"/>
              </a:rPr>
              <a:t>nostrud</a:t>
            </a:r>
            <a:r>
              <a:rPr lang="en-US" dirty="0">
                <a:latin typeface="EYInterstate Light" panose="02000506000000020004" pitchFamily="2" charset="0"/>
              </a:rPr>
              <a:t> et </a:t>
            </a:r>
            <a:r>
              <a:rPr lang="en-US" dirty="0" err="1">
                <a:latin typeface="EYInterstate Light" panose="02000506000000020004" pitchFamily="2" charset="0"/>
              </a:rPr>
              <a:t>laoreet</a:t>
            </a:r>
            <a:r>
              <a:rPr lang="en-US" dirty="0">
                <a:latin typeface="EYInterstate Light" panose="02000506000000020004" pitchFamily="2" charset="0"/>
              </a:rPr>
              <a:t> per, ad vim minim </a:t>
            </a:r>
            <a:r>
              <a:rPr lang="en-US" dirty="0" err="1">
                <a:latin typeface="EYInterstate Light" panose="02000506000000020004" pitchFamily="2" charset="0"/>
              </a:rPr>
              <a:t>inermis</a:t>
            </a:r>
            <a:r>
              <a:rPr lang="en-US" dirty="0">
                <a:latin typeface="EYInterstate Light" panose="02000506000000020004" pitchFamily="2" charset="0"/>
              </a:rPr>
              <a:t>.</a:t>
            </a:r>
          </a:p>
          <a:p>
            <a:endParaRPr lang="en-US" dirty="0">
              <a:latin typeface="EYInterstate Light" panose="02000506000000020004" pitchFamily="2" charset="0"/>
            </a:endParaRPr>
          </a:p>
        </p:txBody>
      </p:sp>
      <p:sp>
        <p:nvSpPr>
          <p:cNvPr id="18" name="Text Placeholder 25"/>
          <p:cNvSpPr txBox="1">
            <a:spLocks/>
          </p:cNvSpPr>
          <p:nvPr/>
        </p:nvSpPr>
        <p:spPr>
          <a:xfrm>
            <a:off x="4360069" y="34178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16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EYInterstate Light" panose="02000506000000020004" pitchFamily="2" charset="0"/>
              </a:rPr>
              <a:t>Lorem ipsum et dolor sit </a:t>
            </a:r>
          </a:p>
          <a:p>
            <a:r>
              <a:rPr lang="en-US" dirty="0" err="1">
                <a:latin typeface="EYInterstate Light" panose="02000506000000020004" pitchFamily="2" charset="0"/>
              </a:rPr>
              <a:t>amet</a:t>
            </a:r>
            <a:r>
              <a:rPr lang="en-US" dirty="0">
                <a:latin typeface="EYInterstate Light" panose="02000506000000020004" pitchFamily="2" charset="0"/>
              </a:rPr>
              <a:t>, in </a:t>
            </a:r>
            <a:r>
              <a:rPr lang="en-US" dirty="0" err="1">
                <a:latin typeface="EYInterstate Light" panose="02000506000000020004" pitchFamily="2" charset="0"/>
              </a:rPr>
              <a:t>quas</a:t>
            </a:r>
            <a:r>
              <a:rPr lang="en-US" dirty="0">
                <a:latin typeface="EYInterstate Light" panose="02000506000000020004" pitchFamily="2" charset="0"/>
              </a:rPr>
              <a:t> </a:t>
            </a:r>
            <a:r>
              <a:rPr lang="en-US" dirty="0" err="1">
                <a:latin typeface="EYInterstate Light" panose="02000506000000020004" pitchFamily="2" charset="0"/>
              </a:rPr>
              <a:t>nostrud</a:t>
            </a:r>
            <a:r>
              <a:rPr lang="en-US" dirty="0">
                <a:latin typeface="EYInterstate Light" panose="02000506000000020004" pitchFamily="2" charset="0"/>
              </a:rPr>
              <a:t> et </a:t>
            </a:r>
            <a:r>
              <a:rPr lang="en-US" dirty="0" err="1">
                <a:latin typeface="EYInterstate Light" panose="02000506000000020004" pitchFamily="2" charset="0"/>
              </a:rPr>
              <a:t>laoreet</a:t>
            </a:r>
            <a:r>
              <a:rPr lang="en-US" dirty="0">
                <a:latin typeface="EYInterstate Light" panose="02000506000000020004" pitchFamily="2" charset="0"/>
              </a:rPr>
              <a:t> per, ad vim minim </a:t>
            </a:r>
            <a:r>
              <a:rPr lang="en-US" dirty="0" err="1">
                <a:latin typeface="EYInterstate Light" panose="02000506000000020004" pitchFamily="2" charset="0"/>
              </a:rPr>
              <a:t>inermis</a:t>
            </a:r>
            <a:r>
              <a:rPr lang="en-US" dirty="0">
                <a:latin typeface="EYInterstate Light" panose="02000506000000020004" pitchFamily="2" charset="0"/>
              </a:rPr>
              <a:t>.</a:t>
            </a:r>
          </a:p>
          <a:p>
            <a:endParaRPr lang="en-US" dirty="0">
              <a:latin typeface="EYInterstate Light" panose="02000506000000020004" pitchFamily="2" charset="0"/>
            </a:endParaRPr>
          </a:p>
        </p:txBody>
      </p:sp>
      <p:sp>
        <p:nvSpPr>
          <p:cNvPr id="19" name="Text Placeholder 25"/>
          <p:cNvSpPr txBox="1">
            <a:spLocks/>
          </p:cNvSpPr>
          <p:nvPr/>
        </p:nvSpPr>
        <p:spPr>
          <a:xfrm>
            <a:off x="8107181" y="3417887"/>
            <a:ext cx="3478212" cy="987425"/>
          </a:xfrm>
          <a:prstGeom prst="rect">
            <a:avLst/>
          </a:prstGeom>
        </p:spPr>
        <p:txBody>
          <a:bodyPr/>
          <a:lstStyle>
            <a:lvl1pPr marL="0" indent="0" algn="ctr" defTabSz="914400" rtl="0" eaLnBrk="1" latinLnBrk="0" hangingPunct="1">
              <a:spcBef>
                <a:spcPts val="0"/>
              </a:spcBef>
              <a:spcAft>
                <a:spcPts val="1200"/>
              </a:spcAft>
              <a:buClr>
                <a:schemeClr val="tx2"/>
              </a:buClr>
              <a:buSzPct val="70000"/>
              <a:buFont typeface="Arial" pitchFamily="34" charset="0"/>
              <a:buNone/>
              <a:defRPr sz="16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EYInterstate Light" panose="02000506000000020004" pitchFamily="2" charset="0"/>
              </a:rPr>
              <a:t>Lorem ipsum et dolor sit </a:t>
            </a:r>
          </a:p>
          <a:p>
            <a:r>
              <a:rPr lang="en-US">
                <a:latin typeface="EYInterstate Light" panose="02000506000000020004" pitchFamily="2" charset="0"/>
              </a:rPr>
              <a:t>amet, in quas nostrud et laoreet per, ad vim minim inermis.</a:t>
            </a:r>
          </a:p>
          <a:p>
            <a:endParaRPr lang="en-US" dirty="0">
              <a:latin typeface="EYInterstate Light" panose="02000506000000020004" pitchFamily="2" charset="0"/>
            </a:endParaRPr>
          </a:p>
        </p:txBody>
      </p:sp>
      <p:sp>
        <p:nvSpPr>
          <p:cNvPr id="2" name="Date Placeholder 1">
            <a:extLst>
              <a:ext uri="{FF2B5EF4-FFF2-40B4-BE49-F238E27FC236}">
                <a16:creationId xmlns:a16="http://schemas.microsoft.com/office/drawing/2014/main" id="{3EDA4AE1-D885-46E2-99BD-1A36670DF66C}"/>
              </a:ext>
            </a:extLst>
          </p:cNvPr>
          <p:cNvSpPr>
            <a:spLocks noGrp="1"/>
          </p:cNvSpPr>
          <p:nvPr>
            <p:ph type="dt" sz="half" idx="10"/>
          </p:nvPr>
        </p:nvSpPr>
        <p:spPr/>
        <p:txBody>
          <a:bodyPr/>
          <a:lstStyle/>
          <a:p>
            <a:fld id="{3353CA40-9143-493E-93B8-A9240C694774}" type="datetime3">
              <a:rPr lang="en-US" smtClean="0"/>
              <a:t>18 July 2022</a:t>
            </a:fld>
            <a:endParaRPr lang="en-IN" dirty="0"/>
          </a:p>
        </p:txBody>
      </p:sp>
      <p:sp>
        <p:nvSpPr>
          <p:cNvPr id="3" name="Footer Placeholder 2">
            <a:extLst>
              <a:ext uri="{FF2B5EF4-FFF2-40B4-BE49-F238E27FC236}">
                <a16:creationId xmlns:a16="http://schemas.microsoft.com/office/drawing/2014/main" id="{E6E367F8-AB06-413B-AA05-63015F10DB6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D784502-E683-4B39-9DE8-031F7E743A06}"/>
              </a:ext>
            </a:extLst>
          </p:cNvPr>
          <p:cNvSpPr>
            <a:spLocks noGrp="1"/>
          </p:cNvSpPr>
          <p:nvPr>
            <p:ph type="sldNum" sz="quarter" idx="12"/>
          </p:nvPr>
        </p:nvSpPr>
        <p:spPr/>
        <p:txBody>
          <a:bodyPr/>
          <a:lstStyle/>
          <a:p>
            <a:r>
              <a:rPr lang="en-GB"/>
              <a:t>Page </a:t>
            </a:r>
            <a:fld id="{F1BC30E3-FFE5-4B91-AA19-87A149EBB9EE}" type="slidenum">
              <a:rPr smtClean="0"/>
              <a:pPr/>
              <a:t>20</a:t>
            </a:fld>
            <a:endParaRPr dirty="0"/>
          </a:p>
        </p:txBody>
      </p:sp>
    </p:spTree>
    <p:extLst>
      <p:ext uri="{BB962C8B-B14F-4D97-AF65-F5344CB8AC3E}">
        <p14:creationId xmlns:p14="http://schemas.microsoft.com/office/powerpoint/2010/main" val="141551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Focused data</a:t>
            </a:r>
            <a:endParaRPr lang="en-US" b="0" dirty="0"/>
          </a:p>
        </p:txBody>
      </p:sp>
      <p:sp>
        <p:nvSpPr>
          <p:cNvPr id="3" name="Content Placeholder 2"/>
          <p:cNvSpPr>
            <a:spLocks noGrp="1"/>
          </p:cNvSpPr>
          <p:nvPr>
            <p:ph idx="1"/>
          </p:nvPr>
        </p:nvSpPr>
        <p:spPr>
          <a:xfrm>
            <a:off x="609917" y="1137920"/>
            <a:ext cx="10978515" cy="802640"/>
          </a:xfrm>
        </p:spPr>
        <p:txBody>
          <a:bodyPr/>
          <a:lstStyle/>
          <a:p>
            <a:pPr marL="0" indent="0">
              <a:buNone/>
            </a:pPr>
            <a:r>
              <a:rPr lang="en-US" sz="1800"/>
              <a:t>Investors demand more risk management and</a:t>
            </a:r>
            <a:br>
              <a:rPr lang="en-US" sz="1800"/>
            </a:br>
            <a:r>
              <a:rPr lang="en-US" sz="1800"/>
              <a:t>transparency, but are not willing to ay for it</a:t>
            </a:r>
            <a:endParaRPr lang="en-US" sz="1800" dirty="0"/>
          </a:p>
        </p:txBody>
      </p:sp>
      <p:sp>
        <p:nvSpPr>
          <p:cNvPr id="4" name="Date Placeholder 3">
            <a:extLst>
              <a:ext uri="{FF2B5EF4-FFF2-40B4-BE49-F238E27FC236}">
                <a16:creationId xmlns:a16="http://schemas.microsoft.com/office/drawing/2014/main" id="{FB040F23-5192-43EF-AF76-4405716DDEFB}"/>
              </a:ext>
            </a:extLst>
          </p:cNvPr>
          <p:cNvSpPr>
            <a:spLocks noGrp="1"/>
          </p:cNvSpPr>
          <p:nvPr>
            <p:ph type="dt" sz="half" idx="10"/>
          </p:nvPr>
        </p:nvSpPr>
        <p:spPr/>
        <p:txBody>
          <a:bodyPr/>
          <a:lstStyle/>
          <a:p>
            <a:fld id="{86859BAA-A38B-4C17-B5B1-260A539B8D58}" type="datetime3">
              <a:rPr lang="en-US" smtClean="0"/>
              <a:t>18 July 2022</a:t>
            </a:fld>
            <a:endParaRPr lang="en-IN" dirty="0"/>
          </a:p>
        </p:txBody>
      </p:sp>
      <p:sp>
        <p:nvSpPr>
          <p:cNvPr id="5" name="Footer Placeholder 4">
            <a:extLst>
              <a:ext uri="{FF2B5EF4-FFF2-40B4-BE49-F238E27FC236}">
                <a16:creationId xmlns:a16="http://schemas.microsoft.com/office/drawing/2014/main" id="{2297F949-5246-4695-98E3-B41E96277DD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12026E-41E4-44AB-BBDC-8A0A5B35A805}"/>
              </a:ext>
            </a:extLst>
          </p:cNvPr>
          <p:cNvSpPr>
            <a:spLocks noGrp="1"/>
          </p:cNvSpPr>
          <p:nvPr>
            <p:ph type="sldNum" sz="quarter" idx="12"/>
          </p:nvPr>
        </p:nvSpPr>
        <p:spPr/>
        <p:txBody>
          <a:bodyPr/>
          <a:lstStyle/>
          <a:p>
            <a:r>
              <a:rPr lang="en-GB"/>
              <a:t>Page </a:t>
            </a:r>
            <a:fld id="{F1BC30E3-FFE5-4B91-AA19-87A149EBB9EE}" type="slidenum">
              <a:rPr smtClean="0"/>
              <a:pPr/>
              <a:t>21</a:t>
            </a:fld>
            <a:endParaRPr dirty="0"/>
          </a:p>
        </p:txBody>
      </p:sp>
      <p:sp>
        <p:nvSpPr>
          <p:cNvPr id="12" name="Oval 11">
            <a:extLst>
              <a:ext uri="{FF2B5EF4-FFF2-40B4-BE49-F238E27FC236}">
                <a16:creationId xmlns:a16="http://schemas.microsoft.com/office/drawing/2014/main" id="{4BFEE005-4053-49AC-9EC0-99BE2F60EDD6}"/>
              </a:ext>
            </a:extLst>
          </p:cNvPr>
          <p:cNvSpPr/>
          <p:nvPr/>
        </p:nvSpPr>
        <p:spPr>
          <a:xfrm>
            <a:off x="1363274" y="2580976"/>
            <a:ext cx="1703014" cy="1703014"/>
          </a:xfrm>
          <a:prstGeom prst="ellipse">
            <a:avLst/>
          </a:prstGeom>
          <a:noFill/>
          <a:ln w="12700">
            <a:solidFill>
              <a:srgbClr val="8080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graphicFrame>
        <p:nvGraphicFramePr>
          <p:cNvPr id="7" name="Chart 6">
            <a:extLst>
              <a:ext uri="{FF2B5EF4-FFF2-40B4-BE49-F238E27FC236}">
                <a16:creationId xmlns:a16="http://schemas.microsoft.com/office/drawing/2014/main" id="{A2F8D0EF-FB07-4B22-979C-D7A5504C301A}"/>
              </a:ext>
            </a:extLst>
          </p:cNvPr>
          <p:cNvGraphicFramePr/>
          <p:nvPr>
            <p:extLst>
              <p:ext uri="{D42A27DB-BD31-4B8C-83A1-F6EECF244321}">
                <p14:modId xmlns:p14="http://schemas.microsoft.com/office/powerpoint/2010/main" val="2167035212"/>
              </p:ext>
            </p:extLst>
          </p:nvPr>
        </p:nvGraphicFramePr>
        <p:xfrm>
          <a:off x="609917" y="2316480"/>
          <a:ext cx="3209729" cy="2232006"/>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2">
            <a:extLst>
              <a:ext uri="{FF2B5EF4-FFF2-40B4-BE49-F238E27FC236}">
                <a16:creationId xmlns:a16="http://schemas.microsoft.com/office/drawing/2014/main" id="{0BA5A9B8-71B2-4642-9AE7-DAAD8494257A}"/>
              </a:ext>
            </a:extLst>
          </p:cNvPr>
          <p:cNvSpPr txBox="1">
            <a:spLocks/>
          </p:cNvSpPr>
          <p:nvPr/>
        </p:nvSpPr>
        <p:spPr>
          <a:xfrm>
            <a:off x="818096" y="4888846"/>
            <a:ext cx="2839504" cy="963314"/>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of investors </a:t>
            </a:r>
            <a:r>
              <a:rPr lang="en-US" sz="1200" dirty="0">
                <a:solidFill>
                  <a:schemeClr val="tx2"/>
                </a:solidFill>
              </a:rPr>
              <a:t>value shadow accounting, </a:t>
            </a:r>
            <a:r>
              <a:rPr lang="en-US" sz="1200" dirty="0"/>
              <a:t>but only 53% feel it’s worth passing on the cost to the fund</a:t>
            </a:r>
            <a:endParaRPr lang="en-US" sz="1200" dirty="0">
              <a:solidFill>
                <a:schemeClr val="tx2"/>
              </a:solidFill>
            </a:endParaRPr>
          </a:p>
        </p:txBody>
      </p:sp>
      <p:sp>
        <p:nvSpPr>
          <p:cNvPr id="11" name="Content Placeholder 2">
            <a:extLst>
              <a:ext uri="{FF2B5EF4-FFF2-40B4-BE49-F238E27FC236}">
                <a16:creationId xmlns:a16="http://schemas.microsoft.com/office/drawing/2014/main" id="{A6BF4D8E-BE0D-4A89-B87A-953C5859E863}"/>
              </a:ext>
            </a:extLst>
          </p:cNvPr>
          <p:cNvSpPr txBox="1">
            <a:spLocks/>
          </p:cNvSpPr>
          <p:nvPr/>
        </p:nvSpPr>
        <p:spPr>
          <a:xfrm>
            <a:off x="1816001" y="3247854"/>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89%</a:t>
            </a:r>
          </a:p>
        </p:txBody>
      </p:sp>
      <p:sp>
        <p:nvSpPr>
          <p:cNvPr id="15" name="Oval 14">
            <a:extLst>
              <a:ext uri="{FF2B5EF4-FFF2-40B4-BE49-F238E27FC236}">
                <a16:creationId xmlns:a16="http://schemas.microsoft.com/office/drawing/2014/main" id="{BF4F402D-6EC0-4D85-A360-7B54B13FEB2E}"/>
              </a:ext>
            </a:extLst>
          </p:cNvPr>
          <p:cNvSpPr/>
          <p:nvPr/>
        </p:nvSpPr>
        <p:spPr>
          <a:xfrm>
            <a:off x="5247667" y="2580976"/>
            <a:ext cx="1703014" cy="1703014"/>
          </a:xfrm>
          <a:prstGeom prst="ellipse">
            <a:avLst/>
          </a:prstGeom>
          <a:noFill/>
          <a:ln w="12700">
            <a:solidFill>
              <a:srgbClr val="8080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graphicFrame>
        <p:nvGraphicFramePr>
          <p:cNvPr id="16" name="Chart 15">
            <a:extLst>
              <a:ext uri="{FF2B5EF4-FFF2-40B4-BE49-F238E27FC236}">
                <a16:creationId xmlns:a16="http://schemas.microsoft.com/office/drawing/2014/main" id="{DF4C7394-D6CE-4108-994B-5E33758BCBE1}"/>
              </a:ext>
            </a:extLst>
          </p:cNvPr>
          <p:cNvGraphicFramePr/>
          <p:nvPr>
            <p:extLst>
              <p:ext uri="{D42A27DB-BD31-4B8C-83A1-F6EECF244321}">
                <p14:modId xmlns:p14="http://schemas.microsoft.com/office/powerpoint/2010/main" val="3427848093"/>
              </p:ext>
            </p:extLst>
          </p:nvPr>
        </p:nvGraphicFramePr>
        <p:xfrm>
          <a:off x="4494310" y="2316480"/>
          <a:ext cx="3209729" cy="2232006"/>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2">
            <a:extLst>
              <a:ext uri="{FF2B5EF4-FFF2-40B4-BE49-F238E27FC236}">
                <a16:creationId xmlns:a16="http://schemas.microsoft.com/office/drawing/2014/main" id="{122F713D-7DAC-4F79-A63F-424A98617796}"/>
              </a:ext>
            </a:extLst>
          </p:cNvPr>
          <p:cNvSpPr txBox="1">
            <a:spLocks/>
          </p:cNvSpPr>
          <p:nvPr/>
        </p:nvSpPr>
        <p:spPr>
          <a:xfrm>
            <a:off x="4702489" y="4888846"/>
            <a:ext cx="2839504" cy="963314"/>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200" dirty="0"/>
              <a:t>Lorem Ipsum is simply dummy text of the printing </a:t>
            </a:r>
            <a:r>
              <a:rPr lang="en-IN" sz="1200" dirty="0">
                <a:solidFill>
                  <a:schemeClr val="tx2"/>
                </a:solidFill>
              </a:rPr>
              <a:t>and typesetting industry</a:t>
            </a:r>
            <a:r>
              <a:rPr lang="en-IN" sz="1200" dirty="0"/>
              <a:t>. Lorem Ipsum has been the industry's standard dummy text ever since the 1500s.</a:t>
            </a:r>
          </a:p>
        </p:txBody>
      </p:sp>
      <p:sp>
        <p:nvSpPr>
          <p:cNvPr id="18" name="Content Placeholder 2">
            <a:extLst>
              <a:ext uri="{FF2B5EF4-FFF2-40B4-BE49-F238E27FC236}">
                <a16:creationId xmlns:a16="http://schemas.microsoft.com/office/drawing/2014/main" id="{A2AB166E-FE69-44F0-ABA6-067E4677DD98}"/>
              </a:ext>
            </a:extLst>
          </p:cNvPr>
          <p:cNvSpPr txBox="1">
            <a:spLocks/>
          </p:cNvSpPr>
          <p:nvPr/>
        </p:nvSpPr>
        <p:spPr>
          <a:xfrm>
            <a:off x="5700394" y="3247854"/>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70%</a:t>
            </a:r>
          </a:p>
        </p:txBody>
      </p:sp>
      <p:sp>
        <p:nvSpPr>
          <p:cNvPr id="20" name="Oval 19">
            <a:extLst>
              <a:ext uri="{FF2B5EF4-FFF2-40B4-BE49-F238E27FC236}">
                <a16:creationId xmlns:a16="http://schemas.microsoft.com/office/drawing/2014/main" id="{0F5E349B-1792-44CC-A118-00ECF1A79C49}"/>
              </a:ext>
            </a:extLst>
          </p:cNvPr>
          <p:cNvSpPr/>
          <p:nvPr/>
        </p:nvSpPr>
        <p:spPr>
          <a:xfrm>
            <a:off x="9132061" y="2580976"/>
            <a:ext cx="1703014" cy="1703014"/>
          </a:xfrm>
          <a:prstGeom prst="ellipse">
            <a:avLst/>
          </a:prstGeom>
          <a:noFill/>
          <a:ln w="12700">
            <a:solidFill>
              <a:srgbClr val="8080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graphicFrame>
        <p:nvGraphicFramePr>
          <p:cNvPr id="21" name="Chart 20">
            <a:extLst>
              <a:ext uri="{FF2B5EF4-FFF2-40B4-BE49-F238E27FC236}">
                <a16:creationId xmlns:a16="http://schemas.microsoft.com/office/drawing/2014/main" id="{63F9CC4F-2779-4245-82A2-1D04F259E888}"/>
              </a:ext>
            </a:extLst>
          </p:cNvPr>
          <p:cNvGraphicFramePr/>
          <p:nvPr>
            <p:extLst>
              <p:ext uri="{D42A27DB-BD31-4B8C-83A1-F6EECF244321}">
                <p14:modId xmlns:p14="http://schemas.microsoft.com/office/powerpoint/2010/main" val="2510574877"/>
              </p:ext>
            </p:extLst>
          </p:nvPr>
        </p:nvGraphicFramePr>
        <p:xfrm>
          <a:off x="8378704" y="2316480"/>
          <a:ext cx="3209729" cy="2232006"/>
        </p:xfrm>
        <a:graphic>
          <a:graphicData uri="http://schemas.openxmlformats.org/drawingml/2006/chart">
            <c:chart xmlns:c="http://schemas.openxmlformats.org/drawingml/2006/chart" xmlns:r="http://schemas.openxmlformats.org/officeDocument/2006/relationships" r:id="rId4"/>
          </a:graphicData>
        </a:graphic>
      </p:graphicFrame>
      <p:sp>
        <p:nvSpPr>
          <p:cNvPr id="22" name="Content Placeholder 2">
            <a:extLst>
              <a:ext uri="{FF2B5EF4-FFF2-40B4-BE49-F238E27FC236}">
                <a16:creationId xmlns:a16="http://schemas.microsoft.com/office/drawing/2014/main" id="{7816D9C9-8B63-4669-AF32-FEA59E934727}"/>
              </a:ext>
            </a:extLst>
          </p:cNvPr>
          <p:cNvSpPr txBox="1">
            <a:spLocks/>
          </p:cNvSpPr>
          <p:nvPr/>
        </p:nvSpPr>
        <p:spPr>
          <a:xfrm>
            <a:off x="8586883" y="4888846"/>
            <a:ext cx="2839504" cy="963314"/>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200" dirty="0">
                <a:solidFill>
                  <a:schemeClr val="tx2"/>
                </a:solidFill>
              </a:rPr>
              <a:t>Lorem Ipsum </a:t>
            </a:r>
            <a:r>
              <a:rPr lang="en-IN" sz="1200" dirty="0"/>
              <a:t>is simply dummy text of the printing and typesetting industry. Lorem Ipsum has been the industry's standard dummy text ever since the 1500s.</a:t>
            </a:r>
          </a:p>
        </p:txBody>
      </p:sp>
      <p:sp>
        <p:nvSpPr>
          <p:cNvPr id="23" name="Content Placeholder 2">
            <a:extLst>
              <a:ext uri="{FF2B5EF4-FFF2-40B4-BE49-F238E27FC236}">
                <a16:creationId xmlns:a16="http://schemas.microsoft.com/office/drawing/2014/main" id="{4C507D49-3A79-4156-A99C-F97591112803}"/>
              </a:ext>
            </a:extLst>
          </p:cNvPr>
          <p:cNvSpPr txBox="1">
            <a:spLocks/>
          </p:cNvSpPr>
          <p:nvPr/>
        </p:nvSpPr>
        <p:spPr>
          <a:xfrm>
            <a:off x="9584788" y="3247854"/>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68%</a:t>
            </a:r>
          </a:p>
        </p:txBody>
      </p:sp>
    </p:spTree>
    <p:extLst>
      <p:ext uri="{BB962C8B-B14F-4D97-AF65-F5344CB8AC3E}">
        <p14:creationId xmlns:p14="http://schemas.microsoft.com/office/powerpoint/2010/main" val="189489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samples</a:t>
            </a:r>
          </a:p>
        </p:txBody>
      </p:sp>
      <p:sp>
        <p:nvSpPr>
          <p:cNvPr id="3" name="Date Placeholder 2">
            <a:extLst>
              <a:ext uri="{FF2B5EF4-FFF2-40B4-BE49-F238E27FC236}">
                <a16:creationId xmlns:a16="http://schemas.microsoft.com/office/drawing/2014/main" id="{4819C25B-4C70-4848-98EC-D4BD6CEE894F}"/>
              </a:ext>
            </a:extLst>
          </p:cNvPr>
          <p:cNvSpPr>
            <a:spLocks noGrp="1"/>
          </p:cNvSpPr>
          <p:nvPr>
            <p:ph type="dt" sz="half" idx="10"/>
          </p:nvPr>
        </p:nvSpPr>
        <p:spPr/>
        <p:txBody>
          <a:bodyPr/>
          <a:lstStyle/>
          <a:p>
            <a:fld id="{F1A3EC97-CAF0-434E-A39F-DDC8B2C4122C}" type="datetime3">
              <a:rPr lang="en-US" smtClean="0"/>
              <a:t>18 July 2022</a:t>
            </a:fld>
            <a:endParaRPr lang="en-IN" dirty="0"/>
          </a:p>
        </p:txBody>
      </p:sp>
      <p:sp>
        <p:nvSpPr>
          <p:cNvPr id="4" name="Footer Placeholder 3">
            <a:extLst>
              <a:ext uri="{FF2B5EF4-FFF2-40B4-BE49-F238E27FC236}">
                <a16:creationId xmlns:a16="http://schemas.microsoft.com/office/drawing/2014/main" id="{C446AF42-5C71-4B1F-9AA5-610CAD32B28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A6A2E72-2A94-4714-AECC-119E4E29BA1A}"/>
              </a:ext>
            </a:extLst>
          </p:cNvPr>
          <p:cNvSpPr>
            <a:spLocks noGrp="1"/>
          </p:cNvSpPr>
          <p:nvPr>
            <p:ph type="sldNum" sz="quarter" idx="12"/>
          </p:nvPr>
        </p:nvSpPr>
        <p:spPr/>
        <p:txBody>
          <a:bodyPr/>
          <a:lstStyle/>
          <a:p>
            <a:r>
              <a:rPr lang="en-GB"/>
              <a:t>Page </a:t>
            </a:r>
            <a:fld id="{F1BC30E3-FFE5-4B91-AA19-87A149EBB9EE}" type="slidenum">
              <a:rPr smtClean="0"/>
              <a:pPr/>
              <a:t>22</a:t>
            </a:fld>
            <a:endParaRPr dirty="0"/>
          </a:p>
        </p:txBody>
      </p:sp>
      <p:sp>
        <p:nvSpPr>
          <p:cNvPr id="7" name="Content Placeholder 2"/>
          <p:cNvSpPr txBox="1">
            <a:spLocks/>
          </p:cNvSpPr>
          <p:nvPr/>
        </p:nvSpPr>
        <p:spPr>
          <a:xfrm>
            <a:off x="6208813" y="1415974"/>
            <a:ext cx="5389245" cy="4700016"/>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400" dirty="0">
                <a:latin typeface="EYInterstate Light" panose="02000506000000020004" pitchFamily="2" charset="0"/>
              </a:rPr>
              <a:t>EY Interstate Light text. </a:t>
            </a:r>
            <a:r>
              <a:rPr lang="en-US" sz="1400" dirty="0" err="1">
                <a:latin typeface="EYInterstate Light" panose="02000506000000020004" pitchFamily="2" charset="0"/>
              </a:rPr>
              <a:t>Lorem</a:t>
            </a:r>
            <a:r>
              <a:rPr lang="en-US" sz="1400" dirty="0">
                <a:latin typeface="EYInterstate Light" panose="02000506000000020004" pitchFamily="2" charset="0"/>
              </a:rPr>
              <a:t> </a:t>
            </a:r>
            <a:r>
              <a:rPr lang="en-US" sz="1400" dirty="0" err="1">
                <a:latin typeface="EYInterstate Light" panose="02000506000000020004" pitchFamily="2" charset="0"/>
              </a:rPr>
              <a:t>ipsum</a:t>
            </a:r>
            <a:r>
              <a:rPr lang="en-US" sz="1400" dirty="0">
                <a:latin typeface="EYInterstate Light" panose="02000506000000020004" pitchFamily="2" charset="0"/>
              </a:rPr>
              <a:t> dolor sit </a:t>
            </a:r>
            <a:r>
              <a:rPr lang="en-US" sz="1400" dirty="0" err="1">
                <a:latin typeface="EYInterstate Light" panose="02000506000000020004" pitchFamily="2" charset="0"/>
              </a:rPr>
              <a:t>amet</a:t>
            </a:r>
            <a:r>
              <a:rPr lang="en-US" sz="1400" dirty="0">
                <a:latin typeface="EYInterstate Light" panose="02000506000000020004" pitchFamily="2" charset="0"/>
              </a:rPr>
              <a:t>, </a:t>
            </a:r>
            <a:r>
              <a:rPr lang="en-US" sz="1400" dirty="0" err="1">
                <a:latin typeface="EYInterstate Light" panose="02000506000000020004" pitchFamily="2" charset="0"/>
              </a:rPr>
              <a:t>consectetuer</a:t>
            </a:r>
            <a:r>
              <a:rPr lang="en-US" sz="1400" dirty="0">
                <a:latin typeface="EYInterstate Light" panose="02000506000000020004" pitchFamily="2" charset="0"/>
              </a:rPr>
              <a:t> </a:t>
            </a:r>
            <a:r>
              <a:rPr lang="en-US" sz="1400" dirty="0" err="1">
                <a:latin typeface="EYInterstate Light" panose="02000506000000020004" pitchFamily="2" charset="0"/>
              </a:rPr>
              <a:t>adipiscing</a:t>
            </a:r>
            <a:r>
              <a:rPr lang="en-US" sz="1400" dirty="0">
                <a:latin typeface="EYInterstate Light" panose="02000506000000020004" pitchFamily="2" charset="0"/>
              </a:rPr>
              <a:t> </a:t>
            </a:r>
            <a:r>
              <a:rPr lang="en-US" sz="1400" dirty="0" err="1">
                <a:latin typeface="EYInterstate Light" panose="02000506000000020004" pitchFamily="2" charset="0"/>
              </a:rPr>
              <a:t>elit</a:t>
            </a:r>
            <a:r>
              <a:rPr lang="en-US" sz="1400" dirty="0">
                <a:latin typeface="EYInterstate Light" panose="02000506000000020004" pitchFamily="2" charset="0"/>
              </a:rPr>
              <a:t>. </a:t>
            </a:r>
            <a:r>
              <a:rPr lang="en-US" sz="1400" dirty="0" err="1">
                <a:latin typeface="EYInterstate Light" panose="02000506000000020004" pitchFamily="2" charset="0"/>
              </a:rPr>
              <a:t>Sed</a:t>
            </a:r>
            <a:r>
              <a:rPr lang="en-US" sz="1400" dirty="0">
                <a:latin typeface="EYInterstate Light" panose="02000506000000020004" pitchFamily="2" charset="0"/>
              </a:rPr>
              <a:t> </a:t>
            </a:r>
            <a:r>
              <a:rPr lang="en-US" sz="1400" dirty="0" err="1">
                <a:latin typeface="EYInterstate Light" panose="02000506000000020004" pitchFamily="2" charset="0"/>
              </a:rPr>
              <a:t>eros</a:t>
            </a:r>
            <a:r>
              <a:rPr lang="en-US" sz="1400" dirty="0">
                <a:latin typeface="EYInterstate Light" panose="02000506000000020004" pitchFamily="2" charset="0"/>
              </a:rPr>
              <a:t> </a:t>
            </a:r>
            <a:r>
              <a:rPr lang="en-US" sz="1400" dirty="0" err="1">
                <a:latin typeface="EYInterstate Light" panose="02000506000000020004" pitchFamily="2" charset="0"/>
              </a:rPr>
              <a:t>pede</a:t>
            </a:r>
            <a:r>
              <a:rPr lang="en-US" sz="1400" dirty="0">
                <a:latin typeface="EYInterstate Light" panose="02000506000000020004" pitchFamily="2" charset="0"/>
              </a:rPr>
              <a:t>, </a:t>
            </a:r>
            <a:r>
              <a:rPr lang="en-US" sz="1400" dirty="0" err="1">
                <a:latin typeface="EYInterstate Light" panose="02000506000000020004" pitchFamily="2" charset="0"/>
              </a:rPr>
              <a:t>gravida</a:t>
            </a:r>
            <a:r>
              <a:rPr lang="en-US" sz="1400" dirty="0">
                <a:latin typeface="EYInterstate Light" panose="02000506000000020004" pitchFamily="2" charset="0"/>
              </a:rPr>
              <a:t> non, </a:t>
            </a:r>
            <a:r>
              <a:rPr lang="en-US" sz="1400" dirty="0" err="1">
                <a:latin typeface="EYInterstate Light" panose="02000506000000020004" pitchFamily="2" charset="0"/>
              </a:rPr>
              <a:t>malesuada</a:t>
            </a:r>
            <a:r>
              <a:rPr lang="en-US" sz="1400" dirty="0">
                <a:latin typeface="EYInterstate Light" panose="02000506000000020004" pitchFamily="2" charset="0"/>
              </a:rPr>
              <a:t> id, </a:t>
            </a:r>
            <a:r>
              <a:rPr lang="en-US" sz="1400" dirty="0" err="1">
                <a:latin typeface="EYInterstate Light" panose="02000506000000020004" pitchFamily="2" charset="0"/>
              </a:rPr>
              <a:t>consequat</a:t>
            </a:r>
            <a:r>
              <a:rPr lang="en-US" sz="1400" dirty="0">
                <a:latin typeface="EYInterstate Light" panose="02000506000000020004" pitchFamily="2" charset="0"/>
              </a:rPr>
              <a:t> id, </a:t>
            </a:r>
            <a:r>
              <a:rPr lang="en-US" sz="1400" dirty="0" err="1">
                <a:latin typeface="EYInterstate Light" panose="02000506000000020004" pitchFamily="2" charset="0"/>
              </a:rPr>
              <a:t>urna</a:t>
            </a:r>
            <a:r>
              <a:rPr lang="en-US" sz="1400" dirty="0">
                <a:latin typeface="EYInterstate Light" panose="02000506000000020004" pitchFamily="2" charset="0"/>
              </a:rPr>
              <a:t>. Integer </a:t>
            </a:r>
            <a:r>
              <a:rPr lang="en-US" sz="1400" dirty="0" err="1">
                <a:latin typeface="EYInterstate Light" panose="02000506000000020004" pitchFamily="2" charset="0"/>
              </a:rPr>
              <a:t>vehicula</a:t>
            </a:r>
            <a:r>
              <a:rPr lang="en-US" sz="1400" dirty="0">
                <a:latin typeface="EYInterstate Light" panose="02000506000000020004" pitchFamily="2" charset="0"/>
              </a:rPr>
              <a:t> </a:t>
            </a:r>
            <a:r>
              <a:rPr lang="en-US" sz="1400" dirty="0" err="1">
                <a:latin typeface="EYInterstate Light" panose="02000506000000020004" pitchFamily="2" charset="0"/>
              </a:rPr>
              <a:t>pharetra</a:t>
            </a:r>
            <a:r>
              <a:rPr lang="en-US" sz="1400" dirty="0">
                <a:latin typeface="EYInterstate Light" panose="02000506000000020004" pitchFamily="2" charset="0"/>
              </a:rPr>
              <a:t> </a:t>
            </a:r>
            <a:r>
              <a:rPr lang="en-US" sz="1400" dirty="0" err="1">
                <a:latin typeface="EYInterstate Light" panose="02000506000000020004" pitchFamily="2" charset="0"/>
              </a:rPr>
              <a:t>nisl</a:t>
            </a:r>
            <a:r>
              <a:rPr lang="en-US" sz="1400" dirty="0">
                <a:latin typeface="EYInterstate Light" panose="02000506000000020004" pitchFamily="2" charset="0"/>
              </a:rPr>
              <a:t>. Maecenas </a:t>
            </a:r>
            <a:r>
              <a:rPr lang="en-US" sz="1400" dirty="0" err="1">
                <a:latin typeface="EYInterstate Light" panose="02000506000000020004" pitchFamily="2" charset="0"/>
              </a:rPr>
              <a:t>vel</a:t>
            </a:r>
            <a:r>
              <a:rPr lang="en-US" sz="1400" dirty="0">
                <a:latin typeface="EYInterstate Light" panose="02000506000000020004" pitchFamily="2" charset="0"/>
              </a:rPr>
              <a:t> diam. </a:t>
            </a:r>
            <a:r>
              <a:rPr lang="en-US" sz="1400" dirty="0" err="1">
                <a:latin typeface="EYInterstate Light" panose="02000506000000020004" pitchFamily="2" charset="0"/>
              </a:rPr>
              <a:t>Praesent</a:t>
            </a:r>
            <a:r>
              <a:rPr lang="en-US" sz="1400" dirty="0">
                <a:latin typeface="EYInterstate Light" panose="02000506000000020004" pitchFamily="2" charset="0"/>
              </a:rPr>
              <a:t> </a:t>
            </a:r>
            <a:r>
              <a:rPr lang="en-US" sz="1400" dirty="0" err="1">
                <a:latin typeface="EYInterstate Light" panose="02000506000000020004" pitchFamily="2" charset="0"/>
              </a:rPr>
              <a:t>eget</a:t>
            </a:r>
            <a:r>
              <a:rPr lang="en-US" sz="1400" dirty="0">
                <a:latin typeface="EYInterstate Light" panose="02000506000000020004" pitchFamily="2" charset="0"/>
              </a:rPr>
              <a:t> </a:t>
            </a:r>
            <a:r>
              <a:rPr lang="en-US" sz="1400" dirty="0" err="1">
                <a:latin typeface="EYInterstate Light" panose="02000506000000020004" pitchFamily="2" charset="0"/>
              </a:rPr>
              <a:t>massa</a:t>
            </a:r>
            <a:r>
              <a:rPr lang="en-US" sz="1400" dirty="0">
                <a:latin typeface="EYInterstate Light" panose="02000506000000020004" pitchFamily="2" charset="0"/>
              </a:rPr>
              <a:t> non </a:t>
            </a:r>
            <a:r>
              <a:rPr lang="en-US" sz="1400" dirty="0" err="1">
                <a:latin typeface="EYInterstate Light" panose="02000506000000020004" pitchFamily="2" charset="0"/>
              </a:rPr>
              <a:t>leo</a:t>
            </a:r>
            <a:r>
              <a:rPr lang="en-US" sz="1400" dirty="0">
                <a:latin typeface="EYInterstate Light" panose="02000506000000020004" pitchFamily="2" charset="0"/>
              </a:rPr>
              <a:t> </a:t>
            </a:r>
            <a:r>
              <a:rPr lang="en-US" sz="1400" dirty="0" err="1">
                <a:latin typeface="EYInterstate Light" panose="02000506000000020004" pitchFamily="2" charset="0"/>
              </a:rPr>
              <a:t>fringilla</a:t>
            </a:r>
            <a:r>
              <a:rPr lang="en-US" sz="1400" dirty="0">
                <a:latin typeface="EYInterstate Light" panose="02000506000000020004" pitchFamily="2" charset="0"/>
              </a:rPr>
              <a:t> </a:t>
            </a:r>
            <a:r>
              <a:rPr lang="en-US" sz="1400" dirty="0" err="1">
                <a:latin typeface="EYInterstate Light" panose="02000506000000020004" pitchFamily="2" charset="0"/>
              </a:rPr>
              <a:t>tristique</a:t>
            </a:r>
            <a:r>
              <a:rPr lang="en-US" sz="1400" dirty="0">
                <a:latin typeface="EYInterstate Light" panose="02000506000000020004" pitchFamily="2" charset="0"/>
              </a:rPr>
              <a:t>. </a:t>
            </a:r>
            <a:r>
              <a:rPr lang="en-US" sz="1400" dirty="0" err="1">
                <a:latin typeface="EYInterstate Light" panose="02000506000000020004" pitchFamily="2" charset="0"/>
              </a:rPr>
              <a:t>Sed</a:t>
            </a:r>
            <a:r>
              <a:rPr lang="en-US" sz="1400" dirty="0">
                <a:latin typeface="EYInterstate Light" panose="02000506000000020004" pitchFamily="2" charset="0"/>
              </a:rPr>
              <a:t> </a:t>
            </a:r>
            <a:r>
              <a:rPr lang="en-US" sz="1400" dirty="0" err="1">
                <a:latin typeface="EYInterstate Light" panose="02000506000000020004" pitchFamily="2" charset="0"/>
              </a:rPr>
              <a:t>scelerisque</a:t>
            </a:r>
            <a:r>
              <a:rPr lang="en-US" sz="1400" dirty="0">
                <a:latin typeface="EYInterstate Light" panose="02000506000000020004" pitchFamily="2" charset="0"/>
              </a:rPr>
              <a:t> </a:t>
            </a:r>
            <a:r>
              <a:rPr lang="en-US" sz="1400" dirty="0" err="1">
                <a:latin typeface="EYInterstate Light" panose="02000506000000020004" pitchFamily="2" charset="0"/>
              </a:rPr>
              <a:t>ullamcorper</a:t>
            </a:r>
            <a:r>
              <a:rPr lang="en-US" sz="1400" dirty="0">
                <a:latin typeface="EYInterstate Light" panose="02000506000000020004" pitchFamily="2" charset="0"/>
              </a:rPr>
              <a:t> </a:t>
            </a:r>
            <a:r>
              <a:rPr lang="en-US" sz="1400" dirty="0" err="1">
                <a:latin typeface="EYInterstate Light" panose="02000506000000020004" pitchFamily="2" charset="0"/>
              </a:rPr>
              <a:t>urna</a:t>
            </a:r>
            <a:r>
              <a:rPr lang="en-US" sz="1400" dirty="0">
                <a:latin typeface="EYInterstate Light" panose="02000506000000020004" pitchFamily="2" charset="0"/>
              </a:rPr>
              <a:t>.</a:t>
            </a:r>
          </a:p>
          <a:p>
            <a:pPr marL="0" indent="0">
              <a:spcBef>
                <a:spcPts val="0"/>
              </a:spcBef>
              <a:spcAft>
                <a:spcPts val="600"/>
              </a:spcAft>
              <a:buNone/>
            </a:pPr>
            <a:r>
              <a:rPr lang="en-US" sz="1400" dirty="0" err="1">
                <a:latin typeface="EYInterstate Light" panose="02000506000000020004" pitchFamily="2" charset="0"/>
              </a:rPr>
              <a:t>Quisque</a:t>
            </a:r>
            <a:r>
              <a:rPr lang="en-US" sz="1400" dirty="0">
                <a:latin typeface="EYInterstate Light" panose="02000506000000020004" pitchFamily="2" charset="0"/>
              </a:rPr>
              <a:t> </a:t>
            </a:r>
            <a:r>
              <a:rPr lang="en-US" sz="1400" dirty="0" err="1">
                <a:latin typeface="EYInterstate Light" panose="02000506000000020004" pitchFamily="2" charset="0"/>
              </a:rPr>
              <a:t>adipiscing</a:t>
            </a:r>
            <a:r>
              <a:rPr lang="en-US" sz="1400" dirty="0">
                <a:latin typeface="EYInterstate Light" panose="02000506000000020004" pitchFamily="2" charset="0"/>
              </a:rPr>
              <a:t> </a:t>
            </a:r>
            <a:r>
              <a:rPr lang="en-US" sz="1400" dirty="0" err="1">
                <a:latin typeface="EYInterstate Light" panose="02000506000000020004" pitchFamily="2" charset="0"/>
              </a:rPr>
              <a:t>fringilla</a:t>
            </a:r>
            <a:r>
              <a:rPr lang="en-US" sz="1400" dirty="0">
                <a:latin typeface="EYInterstate Light" panose="02000506000000020004" pitchFamily="2" charset="0"/>
              </a:rPr>
              <a:t> </a:t>
            </a:r>
            <a:r>
              <a:rPr lang="en-US" sz="1400" dirty="0" err="1">
                <a:latin typeface="EYInterstate Light" panose="02000506000000020004" pitchFamily="2" charset="0"/>
              </a:rPr>
              <a:t>arcu</a:t>
            </a:r>
            <a:r>
              <a:rPr lang="en-US" sz="1400" dirty="0">
                <a:latin typeface="EYInterstate Light" panose="02000506000000020004" pitchFamily="2" charset="0"/>
              </a:rPr>
              <a:t>. </a:t>
            </a:r>
            <a:r>
              <a:rPr lang="en-US" sz="1400" dirty="0" err="1">
                <a:latin typeface="EYInterstate Light" panose="02000506000000020004" pitchFamily="2" charset="0"/>
              </a:rPr>
              <a:t>Sed</a:t>
            </a:r>
            <a:r>
              <a:rPr lang="en-US" sz="1400" dirty="0">
                <a:latin typeface="EYInterstate Light" panose="02000506000000020004" pitchFamily="2" charset="0"/>
              </a:rPr>
              <a:t> </a:t>
            </a:r>
            <a:r>
              <a:rPr lang="en-US" sz="1400" dirty="0" err="1">
                <a:latin typeface="EYInterstate Light" panose="02000506000000020004" pitchFamily="2" charset="0"/>
              </a:rPr>
              <a:t>pharetra</a:t>
            </a:r>
            <a:r>
              <a:rPr lang="en-US" sz="1400" dirty="0">
                <a:latin typeface="EYInterstate Light" panose="02000506000000020004" pitchFamily="2" charset="0"/>
              </a:rPr>
              <a:t> mi vitae </a:t>
            </a:r>
            <a:r>
              <a:rPr lang="en-US" sz="1400" dirty="0" err="1">
                <a:latin typeface="EYInterstate Light" panose="02000506000000020004" pitchFamily="2" charset="0"/>
              </a:rPr>
              <a:t>nisl</a:t>
            </a:r>
            <a:r>
              <a:rPr lang="en-US" sz="1400" dirty="0">
                <a:latin typeface="EYInterstate Light" panose="02000506000000020004" pitchFamily="2" charset="0"/>
              </a:rPr>
              <a:t> </a:t>
            </a:r>
            <a:r>
              <a:rPr lang="en-US" sz="1400" dirty="0" err="1">
                <a:latin typeface="EYInterstate Light" panose="02000506000000020004" pitchFamily="2" charset="0"/>
              </a:rPr>
              <a:t>posuere</a:t>
            </a:r>
            <a:r>
              <a:rPr lang="en-US" sz="1400" dirty="0">
                <a:latin typeface="EYInterstate Light" panose="02000506000000020004" pitchFamily="2" charset="0"/>
              </a:rPr>
              <a:t> </a:t>
            </a:r>
            <a:r>
              <a:rPr lang="en-US" sz="1400" dirty="0" err="1">
                <a:latin typeface="EYInterstate Light" panose="02000506000000020004" pitchFamily="2" charset="0"/>
              </a:rPr>
              <a:t>vestibulum</a:t>
            </a:r>
            <a:r>
              <a:rPr lang="en-US" sz="1400" dirty="0">
                <a:latin typeface="EYInterstate Light" panose="02000506000000020004" pitchFamily="2" charset="0"/>
              </a:rPr>
              <a:t>. Maecenas </a:t>
            </a:r>
            <a:r>
              <a:rPr lang="en-US" sz="1400" dirty="0" err="1">
                <a:latin typeface="EYInterstate Light" panose="02000506000000020004" pitchFamily="2" charset="0"/>
              </a:rPr>
              <a:t>arcu</a:t>
            </a:r>
            <a:r>
              <a:rPr lang="en-US" sz="1400" dirty="0">
                <a:latin typeface="EYInterstate Light" panose="02000506000000020004" pitchFamily="2" charset="0"/>
              </a:rPr>
              <a:t> </a:t>
            </a:r>
            <a:r>
              <a:rPr lang="en-US" sz="1400" dirty="0" err="1">
                <a:latin typeface="EYInterstate Light" panose="02000506000000020004" pitchFamily="2" charset="0"/>
              </a:rPr>
              <a:t>elit</a:t>
            </a:r>
            <a:r>
              <a:rPr lang="en-US" sz="1400" dirty="0">
                <a:latin typeface="EYInterstate Light" panose="02000506000000020004" pitchFamily="2" charset="0"/>
              </a:rPr>
              <a:t>, </a:t>
            </a:r>
            <a:r>
              <a:rPr lang="en-US" sz="1400" dirty="0" err="1">
                <a:latin typeface="EYInterstate Light" panose="02000506000000020004" pitchFamily="2" charset="0"/>
              </a:rPr>
              <a:t>iaculis</a:t>
            </a:r>
            <a:r>
              <a:rPr lang="en-US" sz="1400" dirty="0">
                <a:latin typeface="EYInterstate Light" panose="02000506000000020004" pitchFamily="2" charset="0"/>
              </a:rPr>
              <a:t> in, </a:t>
            </a:r>
            <a:r>
              <a:rPr lang="en-US" sz="1400" dirty="0" err="1">
                <a:latin typeface="EYInterstate Light" panose="02000506000000020004" pitchFamily="2" charset="0"/>
              </a:rPr>
              <a:t>mollis</a:t>
            </a:r>
            <a:r>
              <a:rPr lang="en-US" sz="1400" dirty="0">
                <a:latin typeface="EYInterstate Light" panose="02000506000000020004" pitchFamily="2" charset="0"/>
              </a:rPr>
              <a:t> </a:t>
            </a:r>
            <a:r>
              <a:rPr lang="en-US" sz="1400" dirty="0" err="1">
                <a:latin typeface="EYInterstate Light" panose="02000506000000020004" pitchFamily="2" charset="0"/>
              </a:rPr>
              <a:t>vel</a:t>
            </a:r>
            <a:r>
              <a:rPr lang="en-US" sz="1400" dirty="0">
                <a:latin typeface="EYInterstate Light" panose="02000506000000020004" pitchFamily="2" charset="0"/>
              </a:rPr>
              <a:t>, </a:t>
            </a:r>
            <a:r>
              <a:rPr lang="en-US" sz="1400" dirty="0" err="1">
                <a:latin typeface="EYInterstate Light" panose="02000506000000020004" pitchFamily="2" charset="0"/>
              </a:rPr>
              <a:t>blandit</a:t>
            </a:r>
            <a:r>
              <a:rPr lang="en-US" sz="1400" dirty="0">
                <a:latin typeface="EYInterstate Light" panose="02000506000000020004" pitchFamily="2" charset="0"/>
              </a:rPr>
              <a:t> at, </a:t>
            </a:r>
            <a:r>
              <a:rPr lang="en-US" sz="1400" dirty="0" err="1">
                <a:latin typeface="EYInterstate Light" panose="02000506000000020004" pitchFamily="2" charset="0"/>
              </a:rPr>
              <a:t>velit</a:t>
            </a:r>
            <a:r>
              <a:rPr lang="en-US" sz="1400" dirty="0">
                <a:latin typeface="EYInterstate Light" panose="02000506000000020004" pitchFamily="2" charset="0"/>
              </a:rPr>
              <a:t>. </a:t>
            </a:r>
            <a:r>
              <a:rPr lang="en-US" sz="1400" dirty="0" err="1">
                <a:latin typeface="EYInterstate Light" panose="02000506000000020004" pitchFamily="2" charset="0"/>
              </a:rPr>
              <a:t>Phasellus</a:t>
            </a:r>
            <a:r>
              <a:rPr lang="en-US" sz="1400" dirty="0">
                <a:latin typeface="EYInterstate Light" panose="02000506000000020004" pitchFamily="2" charset="0"/>
              </a:rPr>
              <a:t> at </a:t>
            </a:r>
            <a:r>
              <a:rPr lang="en-US" sz="1400" dirty="0" err="1">
                <a:latin typeface="EYInterstate Light" panose="02000506000000020004" pitchFamily="2" charset="0"/>
              </a:rPr>
              <a:t>purus</a:t>
            </a:r>
            <a:r>
              <a:rPr lang="en-US" sz="1400" dirty="0">
                <a:latin typeface="EYInterstate Light" panose="02000506000000020004" pitchFamily="2" charset="0"/>
              </a:rPr>
              <a:t>. </a:t>
            </a:r>
            <a:r>
              <a:rPr lang="en-US" sz="1400" dirty="0" err="1">
                <a:latin typeface="EYInterstate Light" panose="02000506000000020004" pitchFamily="2" charset="0"/>
              </a:rPr>
              <a:t>Aenean</a:t>
            </a:r>
            <a:r>
              <a:rPr lang="en-US" sz="1400" dirty="0">
                <a:latin typeface="EYInterstate Light" panose="02000506000000020004" pitchFamily="2" charset="0"/>
              </a:rPr>
              <a:t> non </a:t>
            </a:r>
            <a:r>
              <a:rPr lang="en-US" sz="1400" dirty="0" err="1">
                <a:latin typeface="EYInterstate Light" panose="02000506000000020004" pitchFamily="2" charset="0"/>
              </a:rPr>
              <a:t>lorem</a:t>
            </a:r>
            <a:r>
              <a:rPr lang="en-US" sz="1400" dirty="0">
                <a:latin typeface="EYInterstate Light" panose="02000506000000020004" pitchFamily="2" charset="0"/>
              </a:rPr>
              <a:t> ac </a:t>
            </a:r>
            <a:r>
              <a:rPr lang="en-US" sz="1400" dirty="0" err="1">
                <a:latin typeface="EYInterstate Light" panose="02000506000000020004" pitchFamily="2" charset="0"/>
              </a:rPr>
              <a:t>lectus</a:t>
            </a:r>
            <a:r>
              <a:rPr lang="en-US" sz="1400" dirty="0">
                <a:latin typeface="EYInterstate Light" panose="02000506000000020004" pitchFamily="2" charset="0"/>
              </a:rPr>
              <a:t> </a:t>
            </a:r>
            <a:r>
              <a:rPr lang="en-US" sz="1400" dirty="0" err="1">
                <a:latin typeface="EYInterstate Light" panose="02000506000000020004" pitchFamily="2" charset="0"/>
              </a:rPr>
              <a:t>mollis</a:t>
            </a:r>
            <a:r>
              <a:rPr lang="en-US" sz="1400" dirty="0">
                <a:latin typeface="EYInterstate Light" panose="02000506000000020004" pitchFamily="2" charset="0"/>
              </a:rPr>
              <a:t> </a:t>
            </a:r>
            <a:r>
              <a:rPr lang="en-US" sz="1400" dirty="0" err="1">
                <a:latin typeface="EYInterstate Light" panose="02000506000000020004" pitchFamily="2" charset="0"/>
              </a:rPr>
              <a:t>vehicula</a:t>
            </a:r>
            <a:r>
              <a:rPr lang="en-US" sz="1400" dirty="0">
                <a:latin typeface="EYInterstate Light" panose="02000506000000020004" pitchFamily="2" charset="0"/>
              </a:rPr>
              <a:t>.</a:t>
            </a:r>
          </a:p>
          <a:p>
            <a:pPr marL="0" indent="0">
              <a:spcBef>
                <a:spcPts val="0"/>
              </a:spcBef>
              <a:spcAft>
                <a:spcPts val="600"/>
              </a:spcAft>
              <a:buNone/>
            </a:pPr>
            <a:endParaRPr lang="en-GB" sz="1400" dirty="0">
              <a:latin typeface="EYInterstate Light" panose="02000506000000020004" pitchFamily="2" charset="0"/>
            </a:endParaRPr>
          </a:p>
        </p:txBody>
      </p:sp>
      <p:graphicFrame>
        <p:nvGraphicFramePr>
          <p:cNvPr id="8" name="Chart 7"/>
          <p:cNvGraphicFramePr>
            <a:graphicFrameLocks noChangeAspect="1"/>
          </p:cNvGraphicFramePr>
          <p:nvPr>
            <p:extLst>
              <p:ext uri="{D42A27DB-BD31-4B8C-83A1-F6EECF244321}">
                <p14:modId xmlns:p14="http://schemas.microsoft.com/office/powerpoint/2010/main" val="1900069313"/>
              </p:ext>
            </p:extLst>
          </p:nvPr>
        </p:nvGraphicFramePr>
        <p:xfrm>
          <a:off x="609600" y="1339984"/>
          <a:ext cx="5020507" cy="37170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26053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samples</a:t>
            </a:r>
          </a:p>
        </p:txBody>
      </p:sp>
      <p:sp>
        <p:nvSpPr>
          <p:cNvPr id="3" name="Date Placeholder 2">
            <a:extLst>
              <a:ext uri="{FF2B5EF4-FFF2-40B4-BE49-F238E27FC236}">
                <a16:creationId xmlns:a16="http://schemas.microsoft.com/office/drawing/2014/main" id="{F2BCBD2F-D20A-43AB-A268-C48904971C92}"/>
              </a:ext>
            </a:extLst>
          </p:cNvPr>
          <p:cNvSpPr>
            <a:spLocks noGrp="1"/>
          </p:cNvSpPr>
          <p:nvPr>
            <p:ph type="dt" sz="half" idx="10"/>
          </p:nvPr>
        </p:nvSpPr>
        <p:spPr/>
        <p:txBody>
          <a:bodyPr/>
          <a:lstStyle/>
          <a:p>
            <a:fld id="{E157F5A4-665B-428A-8538-B97B84F64B8B}" type="datetime3">
              <a:rPr lang="en-US" smtClean="0"/>
              <a:t>18 July 2022</a:t>
            </a:fld>
            <a:endParaRPr lang="en-IN" dirty="0"/>
          </a:p>
        </p:txBody>
      </p:sp>
      <p:sp>
        <p:nvSpPr>
          <p:cNvPr id="4" name="Footer Placeholder 3">
            <a:extLst>
              <a:ext uri="{FF2B5EF4-FFF2-40B4-BE49-F238E27FC236}">
                <a16:creationId xmlns:a16="http://schemas.microsoft.com/office/drawing/2014/main" id="{EC662A51-D0B6-4BC3-878E-3E3F6F557D5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6A2D46B-217D-4B14-9425-D3EE2A5D9F69}"/>
              </a:ext>
            </a:extLst>
          </p:cNvPr>
          <p:cNvSpPr>
            <a:spLocks noGrp="1"/>
          </p:cNvSpPr>
          <p:nvPr>
            <p:ph type="sldNum" sz="quarter" idx="12"/>
          </p:nvPr>
        </p:nvSpPr>
        <p:spPr/>
        <p:txBody>
          <a:bodyPr/>
          <a:lstStyle/>
          <a:p>
            <a:r>
              <a:rPr lang="en-GB"/>
              <a:t>Page </a:t>
            </a:r>
            <a:fld id="{F1BC30E3-FFE5-4B91-AA19-87A149EBB9EE}" type="slidenum">
              <a:rPr smtClean="0"/>
              <a:pPr/>
              <a:t>23</a:t>
            </a:fld>
            <a:endParaRPr dirty="0"/>
          </a:p>
        </p:txBody>
      </p:sp>
      <p:graphicFrame>
        <p:nvGraphicFramePr>
          <p:cNvPr id="8" name="Chart 7"/>
          <p:cNvGraphicFramePr/>
          <p:nvPr>
            <p:extLst>
              <p:ext uri="{D42A27DB-BD31-4B8C-83A1-F6EECF244321}">
                <p14:modId xmlns:p14="http://schemas.microsoft.com/office/powerpoint/2010/main" val="2253861591"/>
              </p:ext>
            </p:extLst>
          </p:nvPr>
        </p:nvGraphicFramePr>
        <p:xfrm>
          <a:off x="6199188" y="1339984"/>
          <a:ext cx="5386387" cy="37172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a:graphicFrameLocks noChangeAspect="1"/>
          </p:cNvGraphicFramePr>
          <p:nvPr>
            <p:extLst>
              <p:ext uri="{D42A27DB-BD31-4B8C-83A1-F6EECF244321}">
                <p14:modId xmlns:p14="http://schemas.microsoft.com/office/powerpoint/2010/main" val="1109405101"/>
              </p:ext>
            </p:extLst>
          </p:nvPr>
        </p:nvGraphicFramePr>
        <p:xfrm>
          <a:off x="609600" y="1339984"/>
          <a:ext cx="5020507" cy="37170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2660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sample</a:t>
            </a:r>
          </a:p>
        </p:txBody>
      </p:sp>
      <p:sp>
        <p:nvSpPr>
          <p:cNvPr id="3" name="Date Placeholder 2">
            <a:extLst>
              <a:ext uri="{FF2B5EF4-FFF2-40B4-BE49-F238E27FC236}">
                <a16:creationId xmlns:a16="http://schemas.microsoft.com/office/drawing/2014/main" id="{76661C13-6C4D-4234-92EF-C5A210A55F78}"/>
              </a:ext>
            </a:extLst>
          </p:cNvPr>
          <p:cNvSpPr>
            <a:spLocks noGrp="1"/>
          </p:cNvSpPr>
          <p:nvPr>
            <p:ph type="dt" sz="half" idx="10"/>
          </p:nvPr>
        </p:nvSpPr>
        <p:spPr/>
        <p:txBody>
          <a:bodyPr/>
          <a:lstStyle/>
          <a:p>
            <a:fld id="{0A074D0E-65EA-45DD-A44B-DB26C1929838}" type="datetime3">
              <a:rPr lang="en-US" smtClean="0"/>
              <a:t>18 July 2022</a:t>
            </a:fld>
            <a:endParaRPr lang="en-IN" dirty="0"/>
          </a:p>
        </p:txBody>
      </p:sp>
      <p:sp>
        <p:nvSpPr>
          <p:cNvPr id="4" name="Footer Placeholder 3">
            <a:extLst>
              <a:ext uri="{FF2B5EF4-FFF2-40B4-BE49-F238E27FC236}">
                <a16:creationId xmlns:a16="http://schemas.microsoft.com/office/drawing/2014/main" id="{1AC4FEF2-5D75-4321-A178-0D66DE2AE87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DA1504D-E0FF-462F-9586-9695827F5B9E}"/>
              </a:ext>
            </a:extLst>
          </p:cNvPr>
          <p:cNvSpPr>
            <a:spLocks noGrp="1"/>
          </p:cNvSpPr>
          <p:nvPr>
            <p:ph type="sldNum" sz="quarter" idx="12"/>
          </p:nvPr>
        </p:nvSpPr>
        <p:spPr/>
        <p:txBody>
          <a:bodyPr/>
          <a:lstStyle/>
          <a:p>
            <a:r>
              <a:rPr lang="en-GB"/>
              <a:t>Page </a:t>
            </a:r>
            <a:fld id="{F1BC30E3-FFE5-4B91-AA19-87A149EBB9EE}" type="slidenum">
              <a:rPr smtClean="0"/>
              <a:pPr/>
              <a:t>24</a:t>
            </a:fld>
            <a:endParaRPr dirty="0"/>
          </a:p>
        </p:txBody>
      </p:sp>
      <p:sp>
        <p:nvSpPr>
          <p:cNvPr id="16" name="Text Placeholder 5">
            <a:extLst>
              <a:ext uri="{FF2B5EF4-FFF2-40B4-BE49-F238E27FC236}">
                <a16:creationId xmlns:a16="http://schemas.microsoft.com/office/drawing/2014/main" id="{A18B3C83-3F67-4742-AE0C-D734634932DB}"/>
              </a:ext>
            </a:extLst>
          </p:cNvPr>
          <p:cNvSpPr txBox="1">
            <a:spLocks/>
          </p:cNvSpPr>
          <p:nvPr/>
        </p:nvSpPr>
        <p:spPr>
          <a:xfrm>
            <a:off x="609918" y="1137920"/>
            <a:ext cx="10978511" cy="324000"/>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400" kern="1200">
                <a:solidFill>
                  <a:schemeClr val="bg2"/>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lvl="0"/>
            <a:r>
              <a:rPr kumimoji="0" lang="de-DE" sz="1400" b="0" i="0" u="none" strike="noStrike" kern="1200" cap="none" spc="0" normalizeH="0" baseline="0" noProof="0" dirty="0">
                <a:ln>
                  <a:noFill/>
                </a:ln>
                <a:solidFill>
                  <a:schemeClr val="bg1"/>
                </a:solidFill>
                <a:effectLst/>
                <a:uLnTx/>
                <a:uFillTx/>
                <a:latin typeface="EYInterstate Regular"/>
                <a:ea typeface="+mn-ea"/>
                <a:cs typeface="+mn-cs"/>
              </a:rPr>
              <a:t>Table Sub-title </a:t>
            </a:r>
            <a:r>
              <a:rPr lang="de-DE" dirty="0">
                <a:solidFill>
                  <a:schemeClr val="bg1"/>
                </a:solidFill>
                <a:latin typeface="EYInterstate Regular"/>
              </a:rPr>
              <a:t>14pt EY Interstate Regular</a:t>
            </a:r>
            <a:endParaRPr kumimoji="0" lang="de-DE" sz="1400" b="0" i="0" u="none" strike="noStrike" kern="1200" cap="none" spc="0" normalizeH="0" baseline="0" noProof="0" dirty="0">
              <a:ln>
                <a:noFill/>
              </a:ln>
              <a:solidFill>
                <a:schemeClr val="bg1"/>
              </a:solidFill>
              <a:effectLst/>
              <a:uLnTx/>
              <a:uFillTx/>
              <a:latin typeface="EYInterstate Regular"/>
              <a:ea typeface="+mn-ea"/>
              <a:cs typeface="+mn-cs"/>
            </a:endParaRPr>
          </a:p>
        </p:txBody>
      </p:sp>
      <p:sp>
        <p:nvSpPr>
          <p:cNvPr id="17" name="Text Placeholder 6">
            <a:extLst>
              <a:ext uri="{FF2B5EF4-FFF2-40B4-BE49-F238E27FC236}">
                <a16:creationId xmlns:a16="http://schemas.microsoft.com/office/drawing/2014/main" id="{1D703C76-5EBF-42EA-9118-9D04DA88326D}"/>
              </a:ext>
            </a:extLst>
          </p:cNvPr>
          <p:cNvSpPr txBox="1">
            <a:spLocks/>
          </p:cNvSpPr>
          <p:nvPr/>
        </p:nvSpPr>
        <p:spPr>
          <a:xfrm>
            <a:off x="609918" y="1467110"/>
            <a:ext cx="10978511" cy="252000"/>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2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1200" b="0" i="0" u="none" strike="noStrike" kern="1200" cap="none" spc="0" normalizeH="0" baseline="0" noProof="0" dirty="0">
                <a:ln>
                  <a:noFill/>
                </a:ln>
                <a:solidFill>
                  <a:schemeClr val="bg1"/>
                </a:solidFill>
                <a:effectLst/>
                <a:uLnTx/>
                <a:uFillTx/>
                <a:latin typeface="EYInterstate Light"/>
                <a:ea typeface="+mn-ea"/>
                <a:cs typeface="+mn-cs"/>
              </a:rPr>
              <a:t>Table Description, EY Interstate Light 12pt</a:t>
            </a:r>
          </a:p>
        </p:txBody>
      </p:sp>
      <p:graphicFrame>
        <p:nvGraphicFramePr>
          <p:cNvPr id="18" name="Content Placeholder 20">
            <a:extLst>
              <a:ext uri="{FF2B5EF4-FFF2-40B4-BE49-F238E27FC236}">
                <a16:creationId xmlns:a16="http://schemas.microsoft.com/office/drawing/2014/main" id="{2D46F709-2DB3-48F2-A6C0-E647007E7CC9}"/>
              </a:ext>
            </a:extLst>
          </p:cNvPr>
          <p:cNvGraphicFramePr>
            <a:graphicFrameLocks/>
          </p:cNvGraphicFramePr>
          <p:nvPr>
            <p:extLst>
              <p:ext uri="{D42A27DB-BD31-4B8C-83A1-F6EECF244321}">
                <p14:modId xmlns:p14="http://schemas.microsoft.com/office/powerpoint/2010/main" val="1060875294"/>
              </p:ext>
            </p:extLst>
          </p:nvPr>
        </p:nvGraphicFramePr>
        <p:xfrm>
          <a:off x="609918" y="1792560"/>
          <a:ext cx="10978511" cy="3384000"/>
        </p:xfrm>
        <a:graphic>
          <a:graphicData uri="http://schemas.openxmlformats.org/drawingml/2006/table">
            <a:tbl>
              <a:tblPr firstRow="1" bandRow="1"/>
              <a:tblGrid>
                <a:gridCol w="2046503">
                  <a:extLst>
                    <a:ext uri="{9D8B030D-6E8A-4147-A177-3AD203B41FA5}">
                      <a16:colId xmlns:a16="http://schemas.microsoft.com/office/drawing/2014/main" val="20000"/>
                    </a:ext>
                  </a:extLst>
                </a:gridCol>
                <a:gridCol w="744334">
                  <a:extLst>
                    <a:ext uri="{9D8B030D-6E8A-4147-A177-3AD203B41FA5}">
                      <a16:colId xmlns:a16="http://schemas.microsoft.com/office/drawing/2014/main" val="20001"/>
                    </a:ext>
                  </a:extLst>
                </a:gridCol>
                <a:gridCol w="744334">
                  <a:extLst>
                    <a:ext uri="{9D8B030D-6E8A-4147-A177-3AD203B41FA5}">
                      <a16:colId xmlns:a16="http://schemas.microsoft.com/office/drawing/2014/main" val="20002"/>
                    </a:ext>
                  </a:extLst>
                </a:gridCol>
                <a:gridCol w="744334">
                  <a:extLst>
                    <a:ext uri="{9D8B030D-6E8A-4147-A177-3AD203B41FA5}">
                      <a16:colId xmlns:a16="http://schemas.microsoft.com/office/drawing/2014/main" val="20003"/>
                    </a:ext>
                  </a:extLst>
                </a:gridCol>
                <a:gridCol w="744334">
                  <a:extLst>
                    <a:ext uri="{9D8B030D-6E8A-4147-A177-3AD203B41FA5}">
                      <a16:colId xmlns:a16="http://schemas.microsoft.com/office/drawing/2014/main" val="20004"/>
                    </a:ext>
                  </a:extLst>
                </a:gridCol>
                <a:gridCol w="744334">
                  <a:extLst>
                    <a:ext uri="{9D8B030D-6E8A-4147-A177-3AD203B41FA5}">
                      <a16:colId xmlns:a16="http://schemas.microsoft.com/office/drawing/2014/main" val="20005"/>
                    </a:ext>
                  </a:extLst>
                </a:gridCol>
                <a:gridCol w="744334">
                  <a:extLst>
                    <a:ext uri="{9D8B030D-6E8A-4147-A177-3AD203B41FA5}">
                      <a16:colId xmlns:a16="http://schemas.microsoft.com/office/drawing/2014/main" val="20006"/>
                    </a:ext>
                  </a:extLst>
                </a:gridCol>
                <a:gridCol w="744334">
                  <a:extLst>
                    <a:ext uri="{9D8B030D-6E8A-4147-A177-3AD203B41FA5}">
                      <a16:colId xmlns:a16="http://schemas.microsoft.com/office/drawing/2014/main" val="20007"/>
                    </a:ext>
                  </a:extLst>
                </a:gridCol>
                <a:gridCol w="744334">
                  <a:extLst>
                    <a:ext uri="{9D8B030D-6E8A-4147-A177-3AD203B41FA5}">
                      <a16:colId xmlns:a16="http://schemas.microsoft.com/office/drawing/2014/main" val="20008"/>
                    </a:ext>
                  </a:extLst>
                </a:gridCol>
                <a:gridCol w="744334">
                  <a:extLst>
                    <a:ext uri="{9D8B030D-6E8A-4147-A177-3AD203B41FA5}">
                      <a16:colId xmlns:a16="http://schemas.microsoft.com/office/drawing/2014/main" val="20009"/>
                    </a:ext>
                  </a:extLst>
                </a:gridCol>
                <a:gridCol w="744334">
                  <a:extLst>
                    <a:ext uri="{9D8B030D-6E8A-4147-A177-3AD203B41FA5}">
                      <a16:colId xmlns:a16="http://schemas.microsoft.com/office/drawing/2014/main" val="20010"/>
                    </a:ext>
                  </a:extLst>
                </a:gridCol>
                <a:gridCol w="744334">
                  <a:extLst>
                    <a:ext uri="{9D8B030D-6E8A-4147-A177-3AD203B41FA5}">
                      <a16:colId xmlns:a16="http://schemas.microsoft.com/office/drawing/2014/main" val="20011"/>
                    </a:ext>
                  </a:extLst>
                </a:gridCol>
                <a:gridCol w="744334">
                  <a:extLst>
                    <a:ext uri="{9D8B030D-6E8A-4147-A177-3AD203B41FA5}">
                      <a16:colId xmlns:a16="http://schemas.microsoft.com/office/drawing/2014/main" val="20012"/>
                    </a:ext>
                  </a:extLst>
                </a:gridCol>
              </a:tblGrid>
              <a:tr h="338400">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r>
                        <a:rPr lang="en-GB" sz="1000" b="0" dirty="0">
                          <a:solidFill>
                            <a:schemeClr val="tx1"/>
                          </a:solidFill>
                          <a:latin typeface="EYInterstate Light" panose="02000506000000020004" pitchFamily="2" charset="0"/>
                        </a:rPr>
                        <a:t>Title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05</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06</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07</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08</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09</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10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GB" sz="1000" b="0" dirty="0">
                          <a:solidFill>
                            <a:schemeClr val="tx1"/>
                          </a:solidFill>
                          <a:latin typeface="EYInterstate Light" panose="02000506000000020004" pitchFamily="2" charset="0"/>
                        </a:rPr>
                        <a:t>Item 12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C4C4CD"/>
                    </a:solidFill>
                  </a:tcPr>
                </a:tc>
                <a:extLst>
                  <a:ext uri="{0D108BD9-81ED-4DB2-BD59-A6C34878D82A}">
                    <a16:rowId xmlns:a16="http://schemas.microsoft.com/office/drawing/2014/main" val="10000"/>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5</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6</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7</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0" dirty="0">
                          <a:solidFill>
                            <a:schemeClr val="bg1"/>
                          </a:solidFill>
                          <a:latin typeface="EYInterstate Light" panose="02000506000000020004" pitchFamily="2" charset="0"/>
                        </a:rPr>
                        <a:t>Text 8</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84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GB" sz="900" b="1" dirty="0">
                          <a:solidFill>
                            <a:schemeClr val="bg1"/>
                          </a:solidFill>
                          <a:latin typeface="EYInterstate Light" panose="02000506000000020004" pitchFamily="2" charset="0"/>
                        </a:rPr>
                        <a:t>TOTAL</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GB" sz="9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2861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Process/model/diagram</a:t>
            </a:r>
          </a:p>
        </p:txBody>
      </p:sp>
      <p:sp>
        <p:nvSpPr>
          <p:cNvPr id="2" name="Date Placeholder 1">
            <a:extLst>
              <a:ext uri="{FF2B5EF4-FFF2-40B4-BE49-F238E27FC236}">
                <a16:creationId xmlns:a16="http://schemas.microsoft.com/office/drawing/2014/main" id="{4220DDEC-7C63-4B1B-ABB2-13E6734EDA13}"/>
              </a:ext>
            </a:extLst>
          </p:cNvPr>
          <p:cNvSpPr>
            <a:spLocks noGrp="1"/>
          </p:cNvSpPr>
          <p:nvPr>
            <p:ph type="dt" sz="half" idx="10"/>
          </p:nvPr>
        </p:nvSpPr>
        <p:spPr/>
        <p:txBody>
          <a:bodyPr/>
          <a:lstStyle/>
          <a:p>
            <a:fld id="{B82872EB-0F1E-42BA-BB1E-357E9667943F}" type="datetime3">
              <a:rPr lang="en-US" smtClean="0"/>
              <a:t>18 July 2022</a:t>
            </a:fld>
            <a:endParaRPr lang="en-IN" dirty="0"/>
          </a:p>
        </p:txBody>
      </p:sp>
      <p:sp>
        <p:nvSpPr>
          <p:cNvPr id="3" name="Footer Placeholder 2">
            <a:extLst>
              <a:ext uri="{FF2B5EF4-FFF2-40B4-BE49-F238E27FC236}">
                <a16:creationId xmlns:a16="http://schemas.microsoft.com/office/drawing/2014/main" id="{8C42B846-0F86-44E9-A599-9204A8D6E7C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3E98A2A-AC29-4F41-A567-08691E01B02A}"/>
              </a:ext>
            </a:extLst>
          </p:cNvPr>
          <p:cNvSpPr>
            <a:spLocks noGrp="1"/>
          </p:cNvSpPr>
          <p:nvPr>
            <p:ph type="sldNum" sz="quarter" idx="12"/>
          </p:nvPr>
        </p:nvSpPr>
        <p:spPr/>
        <p:txBody>
          <a:bodyPr/>
          <a:lstStyle/>
          <a:p>
            <a:r>
              <a:rPr lang="en-GB"/>
              <a:t>Page </a:t>
            </a:r>
            <a:fld id="{F1BC30E3-FFE5-4B91-AA19-87A149EBB9EE}" type="slidenum">
              <a:rPr smtClean="0"/>
              <a:pPr/>
              <a:t>25</a:t>
            </a:fld>
            <a:endParaRPr dirty="0"/>
          </a:p>
        </p:txBody>
      </p:sp>
      <p:grpSp>
        <p:nvGrpSpPr>
          <p:cNvPr id="8" name="Group 4">
            <a:extLst>
              <a:ext uri="{FF2B5EF4-FFF2-40B4-BE49-F238E27FC236}">
                <a16:creationId xmlns:a16="http://schemas.microsoft.com/office/drawing/2014/main" id="{8F46E024-FC84-400F-B106-3967C9F7C129}"/>
              </a:ext>
            </a:extLst>
          </p:cNvPr>
          <p:cNvGrpSpPr>
            <a:grpSpLocks noChangeAspect="1"/>
          </p:cNvGrpSpPr>
          <p:nvPr/>
        </p:nvGrpSpPr>
        <p:grpSpPr bwMode="auto">
          <a:xfrm>
            <a:off x="1234986" y="2598086"/>
            <a:ext cx="1498779" cy="1441449"/>
            <a:chOff x="867" y="1844"/>
            <a:chExt cx="732" cy="704"/>
          </a:xfrm>
          <a:solidFill>
            <a:schemeClr val="bg1"/>
          </a:solidFill>
        </p:grpSpPr>
        <p:sp>
          <p:nvSpPr>
            <p:cNvPr id="66" name="Freeform 5">
              <a:extLst>
                <a:ext uri="{FF2B5EF4-FFF2-40B4-BE49-F238E27FC236}">
                  <a16:creationId xmlns:a16="http://schemas.microsoft.com/office/drawing/2014/main" id="{BBD79BBC-6D6A-4586-98E9-5A98413685A5}"/>
                </a:ext>
              </a:extLst>
            </p:cNvPr>
            <p:cNvSpPr>
              <a:spLocks/>
            </p:cNvSpPr>
            <p:nvPr/>
          </p:nvSpPr>
          <p:spPr bwMode="auto">
            <a:xfrm>
              <a:off x="1099" y="2156"/>
              <a:ext cx="500" cy="392"/>
            </a:xfrm>
            <a:custGeom>
              <a:avLst/>
              <a:gdLst>
                <a:gd name="T0" fmla="*/ 406 w 500"/>
                <a:gd name="T1" fmla="*/ 392 h 392"/>
                <a:gd name="T2" fmla="*/ 398 w 500"/>
                <a:gd name="T3" fmla="*/ 390 h 392"/>
                <a:gd name="T4" fmla="*/ 330 w 500"/>
                <a:gd name="T5" fmla="*/ 318 h 392"/>
                <a:gd name="T6" fmla="*/ 280 w 500"/>
                <a:gd name="T7" fmla="*/ 330 h 392"/>
                <a:gd name="T8" fmla="*/ 230 w 500"/>
                <a:gd name="T9" fmla="*/ 334 h 392"/>
                <a:gd name="T10" fmla="*/ 196 w 500"/>
                <a:gd name="T11" fmla="*/ 332 h 392"/>
                <a:gd name="T12" fmla="*/ 130 w 500"/>
                <a:gd name="T13" fmla="*/ 318 h 392"/>
                <a:gd name="T14" fmla="*/ 70 w 500"/>
                <a:gd name="T15" fmla="*/ 294 h 392"/>
                <a:gd name="T16" fmla="*/ 22 w 500"/>
                <a:gd name="T17" fmla="*/ 256 h 392"/>
                <a:gd name="T18" fmla="*/ 2 w 500"/>
                <a:gd name="T19" fmla="*/ 234 h 392"/>
                <a:gd name="T20" fmla="*/ 0 w 500"/>
                <a:gd name="T21" fmla="*/ 226 h 392"/>
                <a:gd name="T22" fmla="*/ 2 w 500"/>
                <a:gd name="T23" fmla="*/ 220 h 392"/>
                <a:gd name="T24" fmla="*/ 6 w 500"/>
                <a:gd name="T25" fmla="*/ 220 h 392"/>
                <a:gd name="T26" fmla="*/ 12 w 500"/>
                <a:gd name="T27" fmla="*/ 220 h 392"/>
                <a:gd name="T28" fmla="*/ 16 w 500"/>
                <a:gd name="T29" fmla="*/ 222 h 392"/>
                <a:gd name="T30" fmla="*/ 56 w 500"/>
                <a:gd name="T31" fmla="*/ 262 h 392"/>
                <a:gd name="T32" fmla="*/ 106 w 500"/>
                <a:gd name="T33" fmla="*/ 292 h 392"/>
                <a:gd name="T34" fmla="*/ 166 w 500"/>
                <a:gd name="T35" fmla="*/ 310 h 392"/>
                <a:gd name="T36" fmla="*/ 230 w 500"/>
                <a:gd name="T37" fmla="*/ 316 h 392"/>
                <a:gd name="T38" fmla="*/ 256 w 500"/>
                <a:gd name="T39" fmla="*/ 316 h 392"/>
                <a:gd name="T40" fmla="*/ 306 w 500"/>
                <a:gd name="T41" fmla="*/ 306 h 392"/>
                <a:gd name="T42" fmla="*/ 330 w 500"/>
                <a:gd name="T43" fmla="*/ 300 h 392"/>
                <a:gd name="T44" fmla="*/ 338 w 500"/>
                <a:gd name="T45" fmla="*/ 302 h 392"/>
                <a:gd name="T46" fmla="*/ 392 w 500"/>
                <a:gd name="T47" fmla="*/ 274 h 392"/>
                <a:gd name="T48" fmla="*/ 394 w 500"/>
                <a:gd name="T49" fmla="*/ 270 h 392"/>
                <a:gd name="T50" fmla="*/ 396 w 500"/>
                <a:gd name="T51" fmla="*/ 266 h 392"/>
                <a:gd name="T52" fmla="*/ 432 w 500"/>
                <a:gd name="T53" fmla="*/ 236 h 392"/>
                <a:gd name="T54" fmla="*/ 460 w 500"/>
                <a:gd name="T55" fmla="*/ 200 h 392"/>
                <a:gd name="T56" fmla="*/ 476 w 500"/>
                <a:gd name="T57" fmla="*/ 162 h 392"/>
                <a:gd name="T58" fmla="*/ 482 w 500"/>
                <a:gd name="T59" fmla="*/ 120 h 392"/>
                <a:gd name="T60" fmla="*/ 480 w 500"/>
                <a:gd name="T61" fmla="*/ 106 h 392"/>
                <a:gd name="T62" fmla="*/ 476 w 500"/>
                <a:gd name="T63" fmla="*/ 78 h 392"/>
                <a:gd name="T64" fmla="*/ 466 w 500"/>
                <a:gd name="T65" fmla="*/ 52 h 392"/>
                <a:gd name="T66" fmla="*/ 450 w 500"/>
                <a:gd name="T67" fmla="*/ 26 h 392"/>
                <a:gd name="T68" fmla="*/ 442 w 500"/>
                <a:gd name="T69" fmla="*/ 14 h 392"/>
                <a:gd name="T70" fmla="*/ 440 w 500"/>
                <a:gd name="T71" fmla="*/ 8 h 392"/>
                <a:gd name="T72" fmla="*/ 442 w 500"/>
                <a:gd name="T73" fmla="*/ 2 h 392"/>
                <a:gd name="T74" fmla="*/ 446 w 500"/>
                <a:gd name="T75" fmla="*/ 0 h 392"/>
                <a:gd name="T76" fmla="*/ 452 w 500"/>
                <a:gd name="T77" fmla="*/ 0 h 392"/>
                <a:gd name="T78" fmla="*/ 456 w 500"/>
                <a:gd name="T79" fmla="*/ 2 h 392"/>
                <a:gd name="T80" fmla="*/ 474 w 500"/>
                <a:gd name="T81" fmla="*/ 30 h 392"/>
                <a:gd name="T82" fmla="*/ 488 w 500"/>
                <a:gd name="T83" fmla="*/ 58 h 392"/>
                <a:gd name="T84" fmla="*/ 496 w 500"/>
                <a:gd name="T85" fmla="*/ 88 h 392"/>
                <a:gd name="T86" fmla="*/ 500 w 500"/>
                <a:gd name="T87" fmla="*/ 120 h 392"/>
                <a:gd name="T88" fmla="*/ 498 w 500"/>
                <a:gd name="T89" fmla="*/ 142 h 392"/>
                <a:gd name="T90" fmla="*/ 486 w 500"/>
                <a:gd name="T91" fmla="*/ 186 h 392"/>
                <a:gd name="T92" fmla="*/ 464 w 500"/>
                <a:gd name="T93" fmla="*/ 226 h 392"/>
                <a:gd name="T94" fmla="*/ 430 w 500"/>
                <a:gd name="T95" fmla="*/ 262 h 392"/>
                <a:gd name="T96" fmla="*/ 414 w 500"/>
                <a:gd name="T97" fmla="*/ 382 h 392"/>
                <a:gd name="T98" fmla="*/ 412 w 500"/>
                <a:gd name="T99" fmla="*/ 388 h 392"/>
                <a:gd name="T100" fmla="*/ 408 w 500"/>
                <a:gd name="T101" fmla="*/ 392 h 392"/>
                <a:gd name="T102" fmla="*/ 406 w 500"/>
                <a:gd name="T103"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0" h="392">
                  <a:moveTo>
                    <a:pt x="406" y="392"/>
                  </a:moveTo>
                  <a:lnTo>
                    <a:pt x="406" y="392"/>
                  </a:lnTo>
                  <a:lnTo>
                    <a:pt x="402" y="392"/>
                  </a:lnTo>
                  <a:lnTo>
                    <a:pt x="398" y="390"/>
                  </a:lnTo>
                  <a:lnTo>
                    <a:pt x="330" y="318"/>
                  </a:lnTo>
                  <a:lnTo>
                    <a:pt x="330" y="318"/>
                  </a:lnTo>
                  <a:lnTo>
                    <a:pt x="306" y="326"/>
                  </a:lnTo>
                  <a:lnTo>
                    <a:pt x="280" y="330"/>
                  </a:lnTo>
                  <a:lnTo>
                    <a:pt x="256" y="334"/>
                  </a:lnTo>
                  <a:lnTo>
                    <a:pt x="230" y="334"/>
                  </a:lnTo>
                  <a:lnTo>
                    <a:pt x="230" y="334"/>
                  </a:lnTo>
                  <a:lnTo>
                    <a:pt x="196" y="332"/>
                  </a:lnTo>
                  <a:lnTo>
                    <a:pt x="162" y="328"/>
                  </a:lnTo>
                  <a:lnTo>
                    <a:pt x="130" y="318"/>
                  </a:lnTo>
                  <a:lnTo>
                    <a:pt x="100" y="308"/>
                  </a:lnTo>
                  <a:lnTo>
                    <a:pt x="70" y="294"/>
                  </a:lnTo>
                  <a:lnTo>
                    <a:pt x="44" y="276"/>
                  </a:lnTo>
                  <a:lnTo>
                    <a:pt x="22" y="256"/>
                  </a:lnTo>
                  <a:lnTo>
                    <a:pt x="2" y="234"/>
                  </a:lnTo>
                  <a:lnTo>
                    <a:pt x="2" y="234"/>
                  </a:lnTo>
                  <a:lnTo>
                    <a:pt x="0" y="230"/>
                  </a:lnTo>
                  <a:lnTo>
                    <a:pt x="0" y="226"/>
                  </a:lnTo>
                  <a:lnTo>
                    <a:pt x="0" y="224"/>
                  </a:lnTo>
                  <a:lnTo>
                    <a:pt x="2" y="220"/>
                  </a:lnTo>
                  <a:lnTo>
                    <a:pt x="2" y="220"/>
                  </a:lnTo>
                  <a:lnTo>
                    <a:pt x="6" y="220"/>
                  </a:lnTo>
                  <a:lnTo>
                    <a:pt x="10" y="220"/>
                  </a:lnTo>
                  <a:lnTo>
                    <a:pt x="12" y="220"/>
                  </a:lnTo>
                  <a:lnTo>
                    <a:pt x="16" y="222"/>
                  </a:lnTo>
                  <a:lnTo>
                    <a:pt x="16" y="222"/>
                  </a:lnTo>
                  <a:lnTo>
                    <a:pt x="34" y="244"/>
                  </a:lnTo>
                  <a:lnTo>
                    <a:pt x="56" y="262"/>
                  </a:lnTo>
                  <a:lnTo>
                    <a:pt x="80" y="278"/>
                  </a:lnTo>
                  <a:lnTo>
                    <a:pt x="106" y="292"/>
                  </a:lnTo>
                  <a:lnTo>
                    <a:pt x="136" y="302"/>
                  </a:lnTo>
                  <a:lnTo>
                    <a:pt x="166" y="310"/>
                  </a:lnTo>
                  <a:lnTo>
                    <a:pt x="198" y="314"/>
                  </a:lnTo>
                  <a:lnTo>
                    <a:pt x="230" y="316"/>
                  </a:lnTo>
                  <a:lnTo>
                    <a:pt x="230" y="316"/>
                  </a:lnTo>
                  <a:lnTo>
                    <a:pt x="256" y="316"/>
                  </a:lnTo>
                  <a:lnTo>
                    <a:pt x="280" y="312"/>
                  </a:lnTo>
                  <a:lnTo>
                    <a:pt x="306" y="306"/>
                  </a:lnTo>
                  <a:lnTo>
                    <a:pt x="330" y="300"/>
                  </a:lnTo>
                  <a:lnTo>
                    <a:pt x="330" y="300"/>
                  </a:lnTo>
                  <a:lnTo>
                    <a:pt x="334" y="300"/>
                  </a:lnTo>
                  <a:lnTo>
                    <a:pt x="338" y="302"/>
                  </a:lnTo>
                  <a:lnTo>
                    <a:pt x="396" y="360"/>
                  </a:lnTo>
                  <a:lnTo>
                    <a:pt x="392" y="274"/>
                  </a:lnTo>
                  <a:lnTo>
                    <a:pt x="392" y="274"/>
                  </a:lnTo>
                  <a:lnTo>
                    <a:pt x="394" y="270"/>
                  </a:lnTo>
                  <a:lnTo>
                    <a:pt x="396" y="266"/>
                  </a:lnTo>
                  <a:lnTo>
                    <a:pt x="396" y="266"/>
                  </a:lnTo>
                  <a:lnTo>
                    <a:pt x="416" y="252"/>
                  </a:lnTo>
                  <a:lnTo>
                    <a:pt x="432" y="236"/>
                  </a:lnTo>
                  <a:lnTo>
                    <a:pt x="446" y="218"/>
                  </a:lnTo>
                  <a:lnTo>
                    <a:pt x="460" y="200"/>
                  </a:lnTo>
                  <a:lnTo>
                    <a:pt x="468" y="182"/>
                  </a:lnTo>
                  <a:lnTo>
                    <a:pt x="476" y="162"/>
                  </a:lnTo>
                  <a:lnTo>
                    <a:pt x="480" y="140"/>
                  </a:lnTo>
                  <a:lnTo>
                    <a:pt x="482" y="120"/>
                  </a:lnTo>
                  <a:lnTo>
                    <a:pt x="482" y="120"/>
                  </a:lnTo>
                  <a:lnTo>
                    <a:pt x="480" y="106"/>
                  </a:lnTo>
                  <a:lnTo>
                    <a:pt x="478" y="92"/>
                  </a:lnTo>
                  <a:lnTo>
                    <a:pt x="476" y="78"/>
                  </a:lnTo>
                  <a:lnTo>
                    <a:pt x="472" y="64"/>
                  </a:lnTo>
                  <a:lnTo>
                    <a:pt x="466" y="52"/>
                  </a:lnTo>
                  <a:lnTo>
                    <a:pt x="458" y="38"/>
                  </a:lnTo>
                  <a:lnTo>
                    <a:pt x="450" y="26"/>
                  </a:lnTo>
                  <a:lnTo>
                    <a:pt x="442" y="14"/>
                  </a:lnTo>
                  <a:lnTo>
                    <a:pt x="442" y="14"/>
                  </a:lnTo>
                  <a:lnTo>
                    <a:pt x="440" y="10"/>
                  </a:lnTo>
                  <a:lnTo>
                    <a:pt x="440" y="8"/>
                  </a:lnTo>
                  <a:lnTo>
                    <a:pt x="440" y="4"/>
                  </a:lnTo>
                  <a:lnTo>
                    <a:pt x="442" y="2"/>
                  </a:lnTo>
                  <a:lnTo>
                    <a:pt x="442" y="2"/>
                  </a:lnTo>
                  <a:lnTo>
                    <a:pt x="446" y="0"/>
                  </a:lnTo>
                  <a:lnTo>
                    <a:pt x="448" y="0"/>
                  </a:lnTo>
                  <a:lnTo>
                    <a:pt x="452" y="0"/>
                  </a:lnTo>
                  <a:lnTo>
                    <a:pt x="456" y="2"/>
                  </a:lnTo>
                  <a:lnTo>
                    <a:pt x="456" y="2"/>
                  </a:lnTo>
                  <a:lnTo>
                    <a:pt x="466" y="16"/>
                  </a:lnTo>
                  <a:lnTo>
                    <a:pt x="474" y="30"/>
                  </a:lnTo>
                  <a:lnTo>
                    <a:pt x="482" y="44"/>
                  </a:lnTo>
                  <a:lnTo>
                    <a:pt x="488" y="58"/>
                  </a:lnTo>
                  <a:lnTo>
                    <a:pt x="492" y="74"/>
                  </a:lnTo>
                  <a:lnTo>
                    <a:pt x="496" y="88"/>
                  </a:lnTo>
                  <a:lnTo>
                    <a:pt x="498" y="104"/>
                  </a:lnTo>
                  <a:lnTo>
                    <a:pt x="500" y="120"/>
                  </a:lnTo>
                  <a:lnTo>
                    <a:pt x="500" y="120"/>
                  </a:lnTo>
                  <a:lnTo>
                    <a:pt x="498" y="142"/>
                  </a:lnTo>
                  <a:lnTo>
                    <a:pt x="494" y="164"/>
                  </a:lnTo>
                  <a:lnTo>
                    <a:pt x="486" y="186"/>
                  </a:lnTo>
                  <a:lnTo>
                    <a:pt x="476" y="206"/>
                  </a:lnTo>
                  <a:lnTo>
                    <a:pt x="464" y="226"/>
                  </a:lnTo>
                  <a:lnTo>
                    <a:pt x="448" y="244"/>
                  </a:lnTo>
                  <a:lnTo>
                    <a:pt x="430" y="262"/>
                  </a:lnTo>
                  <a:lnTo>
                    <a:pt x="410" y="278"/>
                  </a:lnTo>
                  <a:lnTo>
                    <a:pt x="414" y="382"/>
                  </a:lnTo>
                  <a:lnTo>
                    <a:pt x="414" y="382"/>
                  </a:lnTo>
                  <a:lnTo>
                    <a:pt x="412" y="388"/>
                  </a:lnTo>
                  <a:lnTo>
                    <a:pt x="408" y="392"/>
                  </a:lnTo>
                  <a:lnTo>
                    <a:pt x="408" y="392"/>
                  </a:lnTo>
                  <a:lnTo>
                    <a:pt x="406" y="392"/>
                  </a:lnTo>
                  <a:lnTo>
                    <a:pt x="406" y="3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7" name="Freeform 6">
              <a:extLst>
                <a:ext uri="{FF2B5EF4-FFF2-40B4-BE49-F238E27FC236}">
                  <a16:creationId xmlns:a16="http://schemas.microsoft.com/office/drawing/2014/main" id="{EBCE6733-CD55-4621-AEB5-56DA1D1386B0}"/>
                </a:ext>
              </a:extLst>
            </p:cNvPr>
            <p:cNvSpPr>
              <a:spLocks noEditPoints="1"/>
            </p:cNvSpPr>
            <p:nvPr/>
          </p:nvSpPr>
          <p:spPr bwMode="auto">
            <a:xfrm>
              <a:off x="867" y="1844"/>
              <a:ext cx="654" cy="594"/>
            </a:xfrm>
            <a:custGeom>
              <a:avLst/>
              <a:gdLst>
                <a:gd name="T0" fmla="*/ 110 w 654"/>
                <a:gd name="T1" fmla="*/ 594 h 594"/>
                <a:gd name="T2" fmla="*/ 104 w 654"/>
                <a:gd name="T3" fmla="*/ 586 h 594"/>
                <a:gd name="T4" fmla="*/ 84 w 654"/>
                <a:gd name="T5" fmla="*/ 432 h 594"/>
                <a:gd name="T6" fmla="*/ 28 w 654"/>
                <a:gd name="T7" fmla="*/ 364 h 594"/>
                <a:gd name="T8" fmla="*/ 2 w 654"/>
                <a:gd name="T9" fmla="*/ 286 h 594"/>
                <a:gd name="T10" fmla="*/ 2 w 654"/>
                <a:gd name="T11" fmla="*/ 234 h 594"/>
                <a:gd name="T12" fmla="*/ 26 w 654"/>
                <a:gd name="T13" fmla="*/ 158 h 594"/>
                <a:gd name="T14" fmla="*/ 76 w 654"/>
                <a:gd name="T15" fmla="*/ 96 h 594"/>
                <a:gd name="T16" fmla="*/ 146 w 654"/>
                <a:gd name="T17" fmla="*/ 46 h 594"/>
                <a:gd name="T18" fmla="*/ 230 w 654"/>
                <a:gd name="T19" fmla="*/ 12 h 594"/>
                <a:gd name="T20" fmla="*/ 328 w 654"/>
                <a:gd name="T21" fmla="*/ 0 h 594"/>
                <a:gd name="T22" fmla="*/ 394 w 654"/>
                <a:gd name="T23" fmla="*/ 6 h 594"/>
                <a:gd name="T24" fmla="*/ 484 w 654"/>
                <a:gd name="T25" fmla="*/ 32 h 594"/>
                <a:gd name="T26" fmla="*/ 558 w 654"/>
                <a:gd name="T27" fmla="*/ 76 h 594"/>
                <a:gd name="T28" fmla="*/ 616 w 654"/>
                <a:gd name="T29" fmla="*/ 136 h 594"/>
                <a:gd name="T30" fmla="*/ 648 w 654"/>
                <a:gd name="T31" fmla="*/ 208 h 594"/>
                <a:gd name="T32" fmla="*/ 654 w 654"/>
                <a:gd name="T33" fmla="*/ 260 h 594"/>
                <a:gd name="T34" fmla="*/ 640 w 654"/>
                <a:gd name="T35" fmla="*/ 336 h 594"/>
                <a:gd name="T36" fmla="*/ 598 w 654"/>
                <a:gd name="T37" fmla="*/ 404 h 594"/>
                <a:gd name="T38" fmla="*/ 536 w 654"/>
                <a:gd name="T39" fmla="*/ 458 h 594"/>
                <a:gd name="T40" fmla="*/ 454 w 654"/>
                <a:gd name="T41" fmla="*/ 498 h 594"/>
                <a:gd name="T42" fmla="*/ 362 w 654"/>
                <a:gd name="T43" fmla="*/ 516 h 594"/>
                <a:gd name="T44" fmla="*/ 298 w 654"/>
                <a:gd name="T45" fmla="*/ 516 h 594"/>
                <a:gd name="T46" fmla="*/ 208 w 654"/>
                <a:gd name="T47" fmla="*/ 500 h 594"/>
                <a:gd name="T48" fmla="*/ 116 w 654"/>
                <a:gd name="T49" fmla="*/ 594 h 594"/>
                <a:gd name="T50" fmla="*/ 328 w 654"/>
                <a:gd name="T51" fmla="*/ 18 h 594"/>
                <a:gd name="T52" fmla="*/ 266 w 654"/>
                <a:gd name="T53" fmla="*/ 24 h 594"/>
                <a:gd name="T54" fmla="*/ 180 w 654"/>
                <a:gd name="T55" fmla="*/ 48 h 594"/>
                <a:gd name="T56" fmla="*/ 110 w 654"/>
                <a:gd name="T57" fmla="*/ 90 h 594"/>
                <a:gd name="T58" fmla="*/ 56 w 654"/>
                <a:gd name="T59" fmla="*/ 144 h 594"/>
                <a:gd name="T60" fmla="*/ 24 w 654"/>
                <a:gd name="T61" fmla="*/ 212 h 594"/>
                <a:gd name="T62" fmla="*/ 18 w 654"/>
                <a:gd name="T63" fmla="*/ 260 h 594"/>
                <a:gd name="T64" fmla="*/ 34 w 654"/>
                <a:gd name="T65" fmla="*/ 334 h 594"/>
                <a:gd name="T66" fmla="*/ 78 w 654"/>
                <a:gd name="T67" fmla="*/ 402 h 594"/>
                <a:gd name="T68" fmla="*/ 122 w 654"/>
                <a:gd name="T69" fmla="*/ 438 h 594"/>
                <a:gd name="T70" fmla="*/ 122 w 654"/>
                <a:gd name="T71" fmla="*/ 562 h 594"/>
                <a:gd name="T72" fmla="*/ 204 w 654"/>
                <a:gd name="T73" fmla="*/ 482 h 594"/>
                <a:gd name="T74" fmla="*/ 238 w 654"/>
                <a:gd name="T75" fmla="*/ 490 h 594"/>
                <a:gd name="T76" fmla="*/ 328 w 654"/>
                <a:gd name="T77" fmla="*/ 500 h 594"/>
                <a:gd name="T78" fmla="*/ 390 w 654"/>
                <a:gd name="T79" fmla="*/ 496 h 594"/>
                <a:gd name="T80" fmla="*/ 474 w 654"/>
                <a:gd name="T81" fmla="*/ 470 h 594"/>
                <a:gd name="T82" fmla="*/ 546 w 654"/>
                <a:gd name="T83" fmla="*/ 430 h 594"/>
                <a:gd name="T84" fmla="*/ 600 w 654"/>
                <a:gd name="T85" fmla="*/ 374 h 594"/>
                <a:gd name="T86" fmla="*/ 630 w 654"/>
                <a:gd name="T87" fmla="*/ 308 h 594"/>
                <a:gd name="T88" fmla="*/ 636 w 654"/>
                <a:gd name="T89" fmla="*/ 260 h 594"/>
                <a:gd name="T90" fmla="*/ 622 w 654"/>
                <a:gd name="T91" fmla="*/ 188 h 594"/>
                <a:gd name="T92" fmla="*/ 584 w 654"/>
                <a:gd name="T93" fmla="*/ 126 h 594"/>
                <a:gd name="T94" fmla="*/ 524 w 654"/>
                <a:gd name="T95" fmla="*/ 74 h 594"/>
                <a:gd name="T96" fmla="*/ 448 w 654"/>
                <a:gd name="T97" fmla="*/ 38 h 594"/>
                <a:gd name="T98" fmla="*/ 360 w 654"/>
                <a:gd name="T99" fmla="*/ 2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4" h="594">
                  <a:moveTo>
                    <a:pt x="112" y="594"/>
                  </a:moveTo>
                  <a:lnTo>
                    <a:pt x="112" y="594"/>
                  </a:lnTo>
                  <a:lnTo>
                    <a:pt x="110" y="594"/>
                  </a:lnTo>
                  <a:lnTo>
                    <a:pt x="110" y="594"/>
                  </a:lnTo>
                  <a:lnTo>
                    <a:pt x="106" y="590"/>
                  </a:lnTo>
                  <a:lnTo>
                    <a:pt x="104" y="586"/>
                  </a:lnTo>
                  <a:lnTo>
                    <a:pt x="108" y="450"/>
                  </a:lnTo>
                  <a:lnTo>
                    <a:pt x="108" y="450"/>
                  </a:lnTo>
                  <a:lnTo>
                    <a:pt x="84" y="432"/>
                  </a:lnTo>
                  <a:lnTo>
                    <a:pt x="62" y="410"/>
                  </a:lnTo>
                  <a:lnTo>
                    <a:pt x="44" y="388"/>
                  </a:lnTo>
                  <a:lnTo>
                    <a:pt x="28" y="364"/>
                  </a:lnTo>
                  <a:lnTo>
                    <a:pt x="16" y="340"/>
                  </a:lnTo>
                  <a:lnTo>
                    <a:pt x="8" y="314"/>
                  </a:lnTo>
                  <a:lnTo>
                    <a:pt x="2" y="286"/>
                  </a:lnTo>
                  <a:lnTo>
                    <a:pt x="0" y="260"/>
                  </a:lnTo>
                  <a:lnTo>
                    <a:pt x="0" y="260"/>
                  </a:lnTo>
                  <a:lnTo>
                    <a:pt x="2" y="234"/>
                  </a:lnTo>
                  <a:lnTo>
                    <a:pt x="8" y="208"/>
                  </a:lnTo>
                  <a:lnTo>
                    <a:pt x="16" y="182"/>
                  </a:lnTo>
                  <a:lnTo>
                    <a:pt x="26" y="158"/>
                  </a:lnTo>
                  <a:lnTo>
                    <a:pt x="40" y="136"/>
                  </a:lnTo>
                  <a:lnTo>
                    <a:pt x="56" y="114"/>
                  </a:lnTo>
                  <a:lnTo>
                    <a:pt x="76" y="96"/>
                  </a:lnTo>
                  <a:lnTo>
                    <a:pt x="96" y="76"/>
                  </a:lnTo>
                  <a:lnTo>
                    <a:pt x="120" y="60"/>
                  </a:lnTo>
                  <a:lnTo>
                    <a:pt x="146" y="46"/>
                  </a:lnTo>
                  <a:lnTo>
                    <a:pt x="172" y="32"/>
                  </a:lnTo>
                  <a:lnTo>
                    <a:pt x="200" y="22"/>
                  </a:lnTo>
                  <a:lnTo>
                    <a:pt x="230" y="12"/>
                  </a:lnTo>
                  <a:lnTo>
                    <a:pt x="262" y="6"/>
                  </a:lnTo>
                  <a:lnTo>
                    <a:pt x="294" y="2"/>
                  </a:lnTo>
                  <a:lnTo>
                    <a:pt x="328" y="0"/>
                  </a:lnTo>
                  <a:lnTo>
                    <a:pt x="328" y="0"/>
                  </a:lnTo>
                  <a:lnTo>
                    <a:pt x="362" y="2"/>
                  </a:lnTo>
                  <a:lnTo>
                    <a:pt x="394" y="6"/>
                  </a:lnTo>
                  <a:lnTo>
                    <a:pt x="424" y="12"/>
                  </a:lnTo>
                  <a:lnTo>
                    <a:pt x="454" y="22"/>
                  </a:lnTo>
                  <a:lnTo>
                    <a:pt x="484" y="32"/>
                  </a:lnTo>
                  <a:lnTo>
                    <a:pt x="510" y="46"/>
                  </a:lnTo>
                  <a:lnTo>
                    <a:pt x="536" y="60"/>
                  </a:lnTo>
                  <a:lnTo>
                    <a:pt x="558" y="76"/>
                  </a:lnTo>
                  <a:lnTo>
                    <a:pt x="580" y="96"/>
                  </a:lnTo>
                  <a:lnTo>
                    <a:pt x="598" y="114"/>
                  </a:lnTo>
                  <a:lnTo>
                    <a:pt x="616" y="136"/>
                  </a:lnTo>
                  <a:lnTo>
                    <a:pt x="628" y="158"/>
                  </a:lnTo>
                  <a:lnTo>
                    <a:pt x="640" y="182"/>
                  </a:lnTo>
                  <a:lnTo>
                    <a:pt x="648" y="208"/>
                  </a:lnTo>
                  <a:lnTo>
                    <a:pt x="654" y="234"/>
                  </a:lnTo>
                  <a:lnTo>
                    <a:pt x="654" y="260"/>
                  </a:lnTo>
                  <a:lnTo>
                    <a:pt x="654" y="260"/>
                  </a:lnTo>
                  <a:lnTo>
                    <a:pt x="654" y="286"/>
                  </a:lnTo>
                  <a:lnTo>
                    <a:pt x="648" y="312"/>
                  </a:lnTo>
                  <a:lnTo>
                    <a:pt x="640" y="336"/>
                  </a:lnTo>
                  <a:lnTo>
                    <a:pt x="628" y="360"/>
                  </a:lnTo>
                  <a:lnTo>
                    <a:pt x="616" y="382"/>
                  </a:lnTo>
                  <a:lnTo>
                    <a:pt x="598" y="404"/>
                  </a:lnTo>
                  <a:lnTo>
                    <a:pt x="580" y="424"/>
                  </a:lnTo>
                  <a:lnTo>
                    <a:pt x="558" y="442"/>
                  </a:lnTo>
                  <a:lnTo>
                    <a:pt x="536" y="458"/>
                  </a:lnTo>
                  <a:lnTo>
                    <a:pt x="510" y="474"/>
                  </a:lnTo>
                  <a:lnTo>
                    <a:pt x="484" y="486"/>
                  </a:lnTo>
                  <a:lnTo>
                    <a:pt x="454" y="498"/>
                  </a:lnTo>
                  <a:lnTo>
                    <a:pt x="424" y="506"/>
                  </a:lnTo>
                  <a:lnTo>
                    <a:pt x="394" y="512"/>
                  </a:lnTo>
                  <a:lnTo>
                    <a:pt x="362" y="516"/>
                  </a:lnTo>
                  <a:lnTo>
                    <a:pt x="328" y="518"/>
                  </a:lnTo>
                  <a:lnTo>
                    <a:pt x="328" y="518"/>
                  </a:lnTo>
                  <a:lnTo>
                    <a:pt x="298" y="516"/>
                  </a:lnTo>
                  <a:lnTo>
                    <a:pt x="268" y="514"/>
                  </a:lnTo>
                  <a:lnTo>
                    <a:pt x="238" y="508"/>
                  </a:lnTo>
                  <a:lnTo>
                    <a:pt x="208" y="500"/>
                  </a:lnTo>
                  <a:lnTo>
                    <a:pt x="120" y="592"/>
                  </a:lnTo>
                  <a:lnTo>
                    <a:pt x="120" y="592"/>
                  </a:lnTo>
                  <a:lnTo>
                    <a:pt x="116" y="594"/>
                  </a:lnTo>
                  <a:lnTo>
                    <a:pt x="112" y="594"/>
                  </a:lnTo>
                  <a:lnTo>
                    <a:pt x="112" y="594"/>
                  </a:lnTo>
                  <a:close/>
                  <a:moveTo>
                    <a:pt x="328" y="18"/>
                  </a:moveTo>
                  <a:lnTo>
                    <a:pt x="328" y="18"/>
                  </a:lnTo>
                  <a:lnTo>
                    <a:pt x="296" y="20"/>
                  </a:lnTo>
                  <a:lnTo>
                    <a:pt x="266" y="24"/>
                  </a:lnTo>
                  <a:lnTo>
                    <a:pt x="236" y="30"/>
                  </a:lnTo>
                  <a:lnTo>
                    <a:pt x="208" y="38"/>
                  </a:lnTo>
                  <a:lnTo>
                    <a:pt x="180" y="48"/>
                  </a:lnTo>
                  <a:lnTo>
                    <a:pt x="156" y="60"/>
                  </a:lnTo>
                  <a:lnTo>
                    <a:pt x="132" y="74"/>
                  </a:lnTo>
                  <a:lnTo>
                    <a:pt x="110" y="90"/>
                  </a:lnTo>
                  <a:lnTo>
                    <a:pt x="90" y="106"/>
                  </a:lnTo>
                  <a:lnTo>
                    <a:pt x="72" y="126"/>
                  </a:lnTo>
                  <a:lnTo>
                    <a:pt x="56" y="144"/>
                  </a:lnTo>
                  <a:lnTo>
                    <a:pt x="44" y="166"/>
                  </a:lnTo>
                  <a:lnTo>
                    <a:pt x="32" y="188"/>
                  </a:lnTo>
                  <a:lnTo>
                    <a:pt x="24" y="212"/>
                  </a:lnTo>
                  <a:lnTo>
                    <a:pt x="20" y="234"/>
                  </a:lnTo>
                  <a:lnTo>
                    <a:pt x="18" y="260"/>
                  </a:lnTo>
                  <a:lnTo>
                    <a:pt x="18" y="260"/>
                  </a:lnTo>
                  <a:lnTo>
                    <a:pt x="20" y="284"/>
                  </a:lnTo>
                  <a:lnTo>
                    <a:pt x="26" y="310"/>
                  </a:lnTo>
                  <a:lnTo>
                    <a:pt x="34" y="334"/>
                  </a:lnTo>
                  <a:lnTo>
                    <a:pt x="46" y="358"/>
                  </a:lnTo>
                  <a:lnTo>
                    <a:pt x="60" y="380"/>
                  </a:lnTo>
                  <a:lnTo>
                    <a:pt x="78" y="402"/>
                  </a:lnTo>
                  <a:lnTo>
                    <a:pt x="100" y="420"/>
                  </a:lnTo>
                  <a:lnTo>
                    <a:pt x="122" y="438"/>
                  </a:lnTo>
                  <a:lnTo>
                    <a:pt x="122" y="438"/>
                  </a:lnTo>
                  <a:lnTo>
                    <a:pt x="126" y="442"/>
                  </a:lnTo>
                  <a:lnTo>
                    <a:pt x="126" y="446"/>
                  </a:lnTo>
                  <a:lnTo>
                    <a:pt x="122" y="562"/>
                  </a:lnTo>
                  <a:lnTo>
                    <a:pt x="200" y="484"/>
                  </a:lnTo>
                  <a:lnTo>
                    <a:pt x="200" y="484"/>
                  </a:lnTo>
                  <a:lnTo>
                    <a:pt x="204" y="482"/>
                  </a:lnTo>
                  <a:lnTo>
                    <a:pt x="208" y="482"/>
                  </a:lnTo>
                  <a:lnTo>
                    <a:pt x="208" y="482"/>
                  </a:lnTo>
                  <a:lnTo>
                    <a:pt x="238" y="490"/>
                  </a:lnTo>
                  <a:lnTo>
                    <a:pt x="268" y="496"/>
                  </a:lnTo>
                  <a:lnTo>
                    <a:pt x="298" y="498"/>
                  </a:lnTo>
                  <a:lnTo>
                    <a:pt x="328" y="500"/>
                  </a:lnTo>
                  <a:lnTo>
                    <a:pt x="328" y="500"/>
                  </a:lnTo>
                  <a:lnTo>
                    <a:pt x="360" y="498"/>
                  </a:lnTo>
                  <a:lnTo>
                    <a:pt x="390" y="496"/>
                  </a:lnTo>
                  <a:lnTo>
                    <a:pt x="420" y="490"/>
                  </a:lnTo>
                  <a:lnTo>
                    <a:pt x="448" y="482"/>
                  </a:lnTo>
                  <a:lnTo>
                    <a:pt x="474" y="470"/>
                  </a:lnTo>
                  <a:lnTo>
                    <a:pt x="500" y="458"/>
                  </a:lnTo>
                  <a:lnTo>
                    <a:pt x="524" y="446"/>
                  </a:lnTo>
                  <a:lnTo>
                    <a:pt x="546" y="430"/>
                  </a:lnTo>
                  <a:lnTo>
                    <a:pt x="566" y="412"/>
                  </a:lnTo>
                  <a:lnTo>
                    <a:pt x="584" y="394"/>
                  </a:lnTo>
                  <a:lnTo>
                    <a:pt x="600" y="374"/>
                  </a:lnTo>
                  <a:lnTo>
                    <a:pt x="612" y="354"/>
                  </a:lnTo>
                  <a:lnTo>
                    <a:pt x="622" y="330"/>
                  </a:lnTo>
                  <a:lnTo>
                    <a:pt x="630" y="308"/>
                  </a:lnTo>
                  <a:lnTo>
                    <a:pt x="636" y="284"/>
                  </a:lnTo>
                  <a:lnTo>
                    <a:pt x="636" y="260"/>
                  </a:lnTo>
                  <a:lnTo>
                    <a:pt x="636" y="260"/>
                  </a:lnTo>
                  <a:lnTo>
                    <a:pt x="636" y="234"/>
                  </a:lnTo>
                  <a:lnTo>
                    <a:pt x="630" y="212"/>
                  </a:lnTo>
                  <a:lnTo>
                    <a:pt x="622" y="188"/>
                  </a:lnTo>
                  <a:lnTo>
                    <a:pt x="612" y="166"/>
                  </a:lnTo>
                  <a:lnTo>
                    <a:pt x="600" y="144"/>
                  </a:lnTo>
                  <a:lnTo>
                    <a:pt x="584" y="126"/>
                  </a:lnTo>
                  <a:lnTo>
                    <a:pt x="566" y="106"/>
                  </a:lnTo>
                  <a:lnTo>
                    <a:pt x="546" y="90"/>
                  </a:lnTo>
                  <a:lnTo>
                    <a:pt x="524" y="74"/>
                  </a:lnTo>
                  <a:lnTo>
                    <a:pt x="500" y="60"/>
                  </a:lnTo>
                  <a:lnTo>
                    <a:pt x="474" y="48"/>
                  </a:lnTo>
                  <a:lnTo>
                    <a:pt x="448" y="38"/>
                  </a:lnTo>
                  <a:lnTo>
                    <a:pt x="420" y="30"/>
                  </a:lnTo>
                  <a:lnTo>
                    <a:pt x="390" y="24"/>
                  </a:lnTo>
                  <a:lnTo>
                    <a:pt x="360" y="20"/>
                  </a:lnTo>
                  <a:lnTo>
                    <a:pt x="328" y="18"/>
                  </a:lnTo>
                  <a:lnTo>
                    <a:pt x="32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8" name="Freeform 7">
              <a:extLst>
                <a:ext uri="{FF2B5EF4-FFF2-40B4-BE49-F238E27FC236}">
                  <a16:creationId xmlns:a16="http://schemas.microsoft.com/office/drawing/2014/main" id="{DD2B5616-12A4-4AAB-BE7D-671D20F7B3E3}"/>
                </a:ext>
              </a:extLst>
            </p:cNvPr>
            <p:cNvSpPr>
              <a:spLocks noEditPoints="1"/>
            </p:cNvSpPr>
            <p:nvPr/>
          </p:nvSpPr>
          <p:spPr bwMode="auto">
            <a:xfrm>
              <a:off x="1067" y="2070"/>
              <a:ext cx="72" cy="74"/>
            </a:xfrm>
            <a:custGeom>
              <a:avLst/>
              <a:gdLst>
                <a:gd name="T0" fmla="*/ 36 w 72"/>
                <a:gd name="T1" fmla="*/ 74 h 74"/>
                <a:gd name="T2" fmla="*/ 36 w 72"/>
                <a:gd name="T3" fmla="*/ 74 h 74"/>
                <a:gd name="T4" fmla="*/ 28 w 72"/>
                <a:gd name="T5" fmla="*/ 72 h 74"/>
                <a:gd name="T6" fmla="*/ 22 w 72"/>
                <a:gd name="T7" fmla="*/ 70 h 74"/>
                <a:gd name="T8" fmla="*/ 16 w 72"/>
                <a:gd name="T9" fmla="*/ 66 h 74"/>
                <a:gd name="T10" fmla="*/ 10 w 72"/>
                <a:gd name="T11" fmla="*/ 62 h 74"/>
                <a:gd name="T12" fmla="*/ 6 w 72"/>
                <a:gd name="T13" fmla="*/ 58 h 74"/>
                <a:gd name="T14" fmla="*/ 2 w 72"/>
                <a:gd name="T15" fmla="*/ 50 h 74"/>
                <a:gd name="T16" fmla="*/ 0 w 72"/>
                <a:gd name="T17" fmla="*/ 44 h 74"/>
                <a:gd name="T18" fmla="*/ 0 w 72"/>
                <a:gd name="T19" fmla="*/ 36 h 74"/>
                <a:gd name="T20" fmla="*/ 0 w 72"/>
                <a:gd name="T21" fmla="*/ 36 h 74"/>
                <a:gd name="T22" fmla="*/ 0 w 72"/>
                <a:gd name="T23" fmla="*/ 30 h 74"/>
                <a:gd name="T24" fmla="*/ 2 w 72"/>
                <a:gd name="T25" fmla="*/ 22 h 74"/>
                <a:gd name="T26" fmla="*/ 6 w 72"/>
                <a:gd name="T27" fmla="*/ 16 h 74"/>
                <a:gd name="T28" fmla="*/ 10 w 72"/>
                <a:gd name="T29" fmla="*/ 10 h 74"/>
                <a:gd name="T30" fmla="*/ 16 w 72"/>
                <a:gd name="T31" fmla="*/ 6 h 74"/>
                <a:gd name="T32" fmla="*/ 22 w 72"/>
                <a:gd name="T33" fmla="*/ 2 h 74"/>
                <a:gd name="T34" fmla="*/ 28 w 72"/>
                <a:gd name="T35" fmla="*/ 0 h 74"/>
                <a:gd name="T36" fmla="*/ 36 w 72"/>
                <a:gd name="T37" fmla="*/ 0 h 74"/>
                <a:gd name="T38" fmla="*/ 36 w 72"/>
                <a:gd name="T39" fmla="*/ 0 h 74"/>
                <a:gd name="T40" fmla="*/ 44 w 72"/>
                <a:gd name="T41" fmla="*/ 0 h 74"/>
                <a:gd name="T42" fmla="*/ 50 w 72"/>
                <a:gd name="T43" fmla="*/ 2 h 74"/>
                <a:gd name="T44" fmla="*/ 56 w 72"/>
                <a:gd name="T45" fmla="*/ 6 h 74"/>
                <a:gd name="T46" fmla="*/ 62 w 72"/>
                <a:gd name="T47" fmla="*/ 10 h 74"/>
                <a:gd name="T48" fmla="*/ 66 w 72"/>
                <a:gd name="T49" fmla="*/ 16 h 74"/>
                <a:gd name="T50" fmla="*/ 70 w 72"/>
                <a:gd name="T51" fmla="*/ 22 h 74"/>
                <a:gd name="T52" fmla="*/ 72 w 72"/>
                <a:gd name="T53" fmla="*/ 30 h 74"/>
                <a:gd name="T54" fmla="*/ 72 w 72"/>
                <a:gd name="T55" fmla="*/ 36 h 74"/>
                <a:gd name="T56" fmla="*/ 72 w 72"/>
                <a:gd name="T57" fmla="*/ 36 h 74"/>
                <a:gd name="T58" fmla="*/ 72 w 72"/>
                <a:gd name="T59" fmla="*/ 44 h 74"/>
                <a:gd name="T60" fmla="*/ 70 w 72"/>
                <a:gd name="T61" fmla="*/ 50 h 74"/>
                <a:gd name="T62" fmla="*/ 66 w 72"/>
                <a:gd name="T63" fmla="*/ 58 h 74"/>
                <a:gd name="T64" fmla="*/ 62 w 72"/>
                <a:gd name="T65" fmla="*/ 62 h 74"/>
                <a:gd name="T66" fmla="*/ 56 w 72"/>
                <a:gd name="T67" fmla="*/ 66 h 74"/>
                <a:gd name="T68" fmla="*/ 50 w 72"/>
                <a:gd name="T69" fmla="*/ 70 h 74"/>
                <a:gd name="T70" fmla="*/ 44 w 72"/>
                <a:gd name="T71" fmla="*/ 72 h 74"/>
                <a:gd name="T72" fmla="*/ 36 w 72"/>
                <a:gd name="T73" fmla="*/ 74 h 74"/>
                <a:gd name="T74" fmla="*/ 36 w 72"/>
                <a:gd name="T75" fmla="*/ 74 h 74"/>
                <a:gd name="T76" fmla="*/ 36 w 72"/>
                <a:gd name="T77" fmla="*/ 18 h 74"/>
                <a:gd name="T78" fmla="*/ 36 w 72"/>
                <a:gd name="T79" fmla="*/ 18 h 74"/>
                <a:gd name="T80" fmla="*/ 28 w 72"/>
                <a:gd name="T81" fmla="*/ 20 h 74"/>
                <a:gd name="T82" fmla="*/ 22 w 72"/>
                <a:gd name="T83" fmla="*/ 24 h 74"/>
                <a:gd name="T84" fmla="*/ 18 w 72"/>
                <a:gd name="T85" fmla="*/ 30 h 74"/>
                <a:gd name="T86" fmla="*/ 18 w 72"/>
                <a:gd name="T87" fmla="*/ 36 h 74"/>
                <a:gd name="T88" fmla="*/ 18 w 72"/>
                <a:gd name="T89" fmla="*/ 36 h 74"/>
                <a:gd name="T90" fmla="*/ 18 w 72"/>
                <a:gd name="T91" fmla="*/ 44 h 74"/>
                <a:gd name="T92" fmla="*/ 22 w 72"/>
                <a:gd name="T93" fmla="*/ 50 h 74"/>
                <a:gd name="T94" fmla="*/ 28 w 72"/>
                <a:gd name="T95" fmla="*/ 54 h 74"/>
                <a:gd name="T96" fmla="*/ 36 w 72"/>
                <a:gd name="T97" fmla="*/ 56 h 74"/>
                <a:gd name="T98" fmla="*/ 36 w 72"/>
                <a:gd name="T99" fmla="*/ 56 h 74"/>
                <a:gd name="T100" fmla="*/ 44 w 72"/>
                <a:gd name="T101" fmla="*/ 54 h 74"/>
                <a:gd name="T102" fmla="*/ 50 w 72"/>
                <a:gd name="T103" fmla="*/ 50 h 74"/>
                <a:gd name="T104" fmla="*/ 54 w 72"/>
                <a:gd name="T105" fmla="*/ 44 h 74"/>
                <a:gd name="T106" fmla="*/ 54 w 72"/>
                <a:gd name="T107" fmla="*/ 36 h 74"/>
                <a:gd name="T108" fmla="*/ 54 w 72"/>
                <a:gd name="T109" fmla="*/ 36 h 74"/>
                <a:gd name="T110" fmla="*/ 54 w 72"/>
                <a:gd name="T111" fmla="*/ 30 h 74"/>
                <a:gd name="T112" fmla="*/ 50 w 72"/>
                <a:gd name="T113" fmla="*/ 24 h 74"/>
                <a:gd name="T114" fmla="*/ 44 w 72"/>
                <a:gd name="T115" fmla="*/ 20 h 74"/>
                <a:gd name="T116" fmla="*/ 36 w 72"/>
                <a:gd name="T117" fmla="*/ 18 h 74"/>
                <a:gd name="T118" fmla="*/ 36 w 72"/>
                <a:gd name="T119"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74">
                  <a:moveTo>
                    <a:pt x="36" y="74"/>
                  </a:moveTo>
                  <a:lnTo>
                    <a:pt x="36" y="74"/>
                  </a:lnTo>
                  <a:lnTo>
                    <a:pt x="28" y="72"/>
                  </a:lnTo>
                  <a:lnTo>
                    <a:pt x="22" y="70"/>
                  </a:lnTo>
                  <a:lnTo>
                    <a:pt x="16" y="66"/>
                  </a:lnTo>
                  <a:lnTo>
                    <a:pt x="10" y="62"/>
                  </a:lnTo>
                  <a:lnTo>
                    <a:pt x="6" y="58"/>
                  </a:lnTo>
                  <a:lnTo>
                    <a:pt x="2" y="50"/>
                  </a:lnTo>
                  <a:lnTo>
                    <a:pt x="0" y="44"/>
                  </a:lnTo>
                  <a:lnTo>
                    <a:pt x="0" y="36"/>
                  </a:lnTo>
                  <a:lnTo>
                    <a:pt x="0" y="36"/>
                  </a:lnTo>
                  <a:lnTo>
                    <a:pt x="0" y="30"/>
                  </a:lnTo>
                  <a:lnTo>
                    <a:pt x="2" y="22"/>
                  </a:lnTo>
                  <a:lnTo>
                    <a:pt x="6" y="16"/>
                  </a:lnTo>
                  <a:lnTo>
                    <a:pt x="10" y="10"/>
                  </a:lnTo>
                  <a:lnTo>
                    <a:pt x="16" y="6"/>
                  </a:lnTo>
                  <a:lnTo>
                    <a:pt x="22" y="2"/>
                  </a:lnTo>
                  <a:lnTo>
                    <a:pt x="28" y="0"/>
                  </a:lnTo>
                  <a:lnTo>
                    <a:pt x="36" y="0"/>
                  </a:lnTo>
                  <a:lnTo>
                    <a:pt x="36" y="0"/>
                  </a:lnTo>
                  <a:lnTo>
                    <a:pt x="44" y="0"/>
                  </a:lnTo>
                  <a:lnTo>
                    <a:pt x="50" y="2"/>
                  </a:lnTo>
                  <a:lnTo>
                    <a:pt x="56" y="6"/>
                  </a:lnTo>
                  <a:lnTo>
                    <a:pt x="62" y="10"/>
                  </a:lnTo>
                  <a:lnTo>
                    <a:pt x="66" y="16"/>
                  </a:lnTo>
                  <a:lnTo>
                    <a:pt x="70" y="22"/>
                  </a:lnTo>
                  <a:lnTo>
                    <a:pt x="72" y="30"/>
                  </a:lnTo>
                  <a:lnTo>
                    <a:pt x="72" y="36"/>
                  </a:lnTo>
                  <a:lnTo>
                    <a:pt x="72" y="36"/>
                  </a:lnTo>
                  <a:lnTo>
                    <a:pt x="72" y="44"/>
                  </a:lnTo>
                  <a:lnTo>
                    <a:pt x="70" y="50"/>
                  </a:lnTo>
                  <a:lnTo>
                    <a:pt x="66" y="58"/>
                  </a:lnTo>
                  <a:lnTo>
                    <a:pt x="62" y="62"/>
                  </a:lnTo>
                  <a:lnTo>
                    <a:pt x="56" y="66"/>
                  </a:lnTo>
                  <a:lnTo>
                    <a:pt x="50" y="70"/>
                  </a:lnTo>
                  <a:lnTo>
                    <a:pt x="44" y="72"/>
                  </a:lnTo>
                  <a:lnTo>
                    <a:pt x="36" y="74"/>
                  </a:lnTo>
                  <a:lnTo>
                    <a:pt x="36" y="74"/>
                  </a:lnTo>
                  <a:close/>
                  <a:moveTo>
                    <a:pt x="36" y="18"/>
                  </a:moveTo>
                  <a:lnTo>
                    <a:pt x="36" y="18"/>
                  </a:lnTo>
                  <a:lnTo>
                    <a:pt x="28" y="20"/>
                  </a:lnTo>
                  <a:lnTo>
                    <a:pt x="22" y="24"/>
                  </a:lnTo>
                  <a:lnTo>
                    <a:pt x="18" y="30"/>
                  </a:lnTo>
                  <a:lnTo>
                    <a:pt x="18" y="36"/>
                  </a:lnTo>
                  <a:lnTo>
                    <a:pt x="18" y="36"/>
                  </a:lnTo>
                  <a:lnTo>
                    <a:pt x="18" y="44"/>
                  </a:lnTo>
                  <a:lnTo>
                    <a:pt x="22" y="50"/>
                  </a:lnTo>
                  <a:lnTo>
                    <a:pt x="28" y="54"/>
                  </a:lnTo>
                  <a:lnTo>
                    <a:pt x="36" y="56"/>
                  </a:lnTo>
                  <a:lnTo>
                    <a:pt x="36" y="56"/>
                  </a:lnTo>
                  <a:lnTo>
                    <a:pt x="44" y="54"/>
                  </a:lnTo>
                  <a:lnTo>
                    <a:pt x="50" y="50"/>
                  </a:lnTo>
                  <a:lnTo>
                    <a:pt x="54" y="44"/>
                  </a:lnTo>
                  <a:lnTo>
                    <a:pt x="54" y="36"/>
                  </a:lnTo>
                  <a:lnTo>
                    <a:pt x="54" y="36"/>
                  </a:lnTo>
                  <a:lnTo>
                    <a:pt x="54" y="30"/>
                  </a:lnTo>
                  <a:lnTo>
                    <a:pt x="50" y="24"/>
                  </a:lnTo>
                  <a:lnTo>
                    <a:pt x="44" y="20"/>
                  </a:lnTo>
                  <a:lnTo>
                    <a:pt x="36" y="18"/>
                  </a:lnTo>
                  <a:lnTo>
                    <a:pt x="36"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9" name="Freeform 8">
              <a:extLst>
                <a:ext uri="{FF2B5EF4-FFF2-40B4-BE49-F238E27FC236}">
                  <a16:creationId xmlns:a16="http://schemas.microsoft.com/office/drawing/2014/main" id="{03B247C5-50D6-49F6-9748-4EE9475C742B}"/>
                </a:ext>
              </a:extLst>
            </p:cNvPr>
            <p:cNvSpPr>
              <a:spLocks noEditPoints="1"/>
            </p:cNvSpPr>
            <p:nvPr/>
          </p:nvSpPr>
          <p:spPr bwMode="auto">
            <a:xfrm>
              <a:off x="1157" y="2070"/>
              <a:ext cx="74" cy="74"/>
            </a:xfrm>
            <a:custGeom>
              <a:avLst/>
              <a:gdLst>
                <a:gd name="T0" fmla="*/ 38 w 74"/>
                <a:gd name="T1" fmla="*/ 74 h 74"/>
                <a:gd name="T2" fmla="*/ 38 w 74"/>
                <a:gd name="T3" fmla="*/ 74 h 74"/>
                <a:gd name="T4" fmla="*/ 30 w 74"/>
                <a:gd name="T5" fmla="*/ 72 h 74"/>
                <a:gd name="T6" fmla="*/ 24 w 74"/>
                <a:gd name="T7" fmla="*/ 70 h 74"/>
                <a:gd name="T8" fmla="*/ 18 w 74"/>
                <a:gd name="T9" fmla="*/ 66 h 74"/>
                <a:gd name="T10" fmla="*/ 12 w 74"/>
                <a:gd name="T11" fmla="*/ 62 h 74"/>
                <a:gd name="T12" fmla="*/ 8 w 74"/>
                <a:gd name="T13" fmla="*/ 58 h 74"/>
                <a:gd name="T14" fmla="*/ 4 w 74"/>
                <a:gd name="T15" fmla="*/ 50 h 74"/>
                <a:gd name="T16" fmla="*/ 2 w 74"/>
                <a:gd name="T17" fmla="*/ 44 h 74"/>
                <a:gd name="T18" fmla="*/ 0 w 74"/>
                <a:gd name="T19" fmla="*/ 36 h 74"/>
                <a:gd name="T20" fmla="*/ 0 w 74"/>
                <a:gd name="T21" fmla="*/ 36 h 74"/>
                <a:gd name="T22" fmla="*/ 2 w 74"/>
                <a:gd name="T23" fmla="*/ 30 h 74"/>
                <a:gd name="T24" fmla="*/ 4 w 74"/>
                <a:gd name="T25" fmla="*/ 22 h 74"/>
                <a:gd name="T26" fmla="*/ 8 w 74"/>
                <a:gd name="T27" fmla="*/ 16 h 74"/>
                <a:gd name="T28" fmla="*/ 12 w 74"/>
                <a:gd name="T29" fmla="*/ 10 h 74"/>
                <a:gd name="T30" fmla="*/ 18 w 74"/>
                <a:gd name="T31" fmla="*/ 6 h 74"/>
                <a:gd name="T32" fmla="*/ 24 w 74"/>
                <a:gd name="T33" fmla="*/ 2 h 74"/>
                <a:gd name="T34" fmla="*/ 30 w 74"/>
                <a:gd name="T35" fmla="*/ 0 h 74"/>
                <a:gd name="T36" fmla="*/ 38 w 74"/>
                <a:gd name="T37" fmla="*/ 0 h 74"/>
                <a:gd name="T38" fmla="*/ 38 w 74"/>
                <a:gd name="T39" fmla="*/ 0 h 74"/>
                <a:gd name="T40" fmla="*/ 46 w 74"/>
                <a:gd name="T41" fmla="*/ 0 h 74"/>
                <a:gd name="T42" fmla="*/ 52 w 74"/>
                <a:gd name="T43" fmla="*/ 2 h 74"/>
                <a:gd name="T44" fmla="*/ 58 w 74"/>
                <a:gd name="T45" fmla="*/ 6 h 74"/>
                <a:gd name="T46" fmla="*/ 64 w 74"/>
                <a:gd name="T47" fmla="*/ 10 h 74"/>
                <a:gd name="T48" fmla="*/ 68 w 74"/>
                <a:gd name="T49" fmla="*/ 16 h 74"/>
                <a:gd name="T50" fmla="*/ 72 w 74"/>
                <a:gd name="T51" fmla="*/ 22 h 74"/>
                <a:gd name="T52" fmla="*/ 74 w 74"/>
                <a:gd name="T53" fmla="*/ 30 h 74"/>
                <a:gd name="T54" fmla="*/ 74 w 74"/>
                <a:gd name="T55" fmla="*/ 36 h 74"/>
                <a:gd name="T56" fmla="*/ 74 w 74"/>
                <a:gd name="T57" fmla="*/ 36 h 74"/>
                <a:gd name="T58" fmla="*/ 74 w 74"/>
                <a:gd name="T59" fmla="*/ 44 h 74"/>
                <a:gd name="T60" fmla="*/ 72 w 74"/>
                <a:gd name="T61" fmla="*/ 50 h 74"/>
                <a:gd name="T62" fmla="*/ 68 w 74"/>
                <a:gd name="T63" fmla="*/ 58 h 74"/>
                <a:gd name="T64" fmla="*/ 64 w 74"/>
                <a:gd name="T65" fmla="*/ 62 h 74"/>
                <a:gd name="T66" fmla="*/ 58 w 74"/>
                <a:gd name="T67" fmla="*/ 66 h 74"/>
                <a:gd name="T68" fmla="*/ 52 w 74"/>
                <a:gd name="T69" fmla="*/ 70 h 74"/>
                <a:gd name="T70" fmla="*/ 46 w 74"/>
                <a:gd name="T71" fmla="*/ 72 h 74"/>
                <a:gd name="T72" fmla="*/ 38 w 74"/>
                <a:gd name="T73" fmla="*/ 74 h 74"/>
                <a:gd name="T74" fmla="*/ 38 w 74"/>
                <a:gd name="T75" fmla="*/ 74 h 74"/>
                <a:gd name="T76" fmla="*/ 38 w 74"/>
                <a:gd name="T77" fmla="*/ 18 h 74"/>
                <a:gd name="T78" fmla="*/ 38 w 74"/>
                <a:gd name="T79" fmla="*/ 18 h 74"/>
                <a:gd name="T80" fmla="*/ 30 w 74"/>
                <a:gd name="T81" fmla="*/ 20 h 74"/>
                <a:gd name="T82" fmla="*/ 24 w 74"/>
                <a:gd name="T83" fmla="*/ 24 h 74"/>
                <a:gd name="T84" fmla="*/ 20 w 74"/>
                <a:gd name="T85" fmla="*/ 30 h 74"/>
                <a:gd name="T86" fmla="*/ 18 w 74"/>
                <a:gd name="T87" fmla="*/ 36 h 74"/>
                <a:gd name="T88" fmla="*/ 18 w 74"/>
                <a:gd name="T89" fmla="*/ 36 h 74"/>
                <a:gd name="T90" fmla="*/ 20 w 74"/>
                <a:gd name="T91" fmla="*/ 44 h 74"/>
                <a:gd name="T92" fmla="*/ 24 w 74"/>
                <a:gd name="T93" fmla="*/ 50 h 74"/>
                <a:gd name="T94" fmla="*/ 30 w 74"/>
                <a:gd name="T95" fmla="*/ 54 h 74"/>
                <a:gd name="T96" fmla="*/ 38 w 74"/>
                <a:gd name="T97" fmla="*/ 56 h 74"/>
                <a:gd name="T98" fmla="*/ 38 w 74"/>
                <a:gd name="T99" fmla="*/ 56 h 74"/>
                <a:gd name="T100" fmla="*/ 46 w 74"/>
                <a:gd name="T101" fmla="*/ 54 h 74"/>
                <a:gd name="T102" fmla="*/ 50 w 74"/>
                <a:gd name="T103" fmla="*/ 50 h 74"/>
                <a:gd name="T104" fmla="*/ 54 w 74"/>
                <a:gd name="T105" fmla="*/ 44 h 74"/>
                <a:gd name="T106" fmla="*/ 56 w 74"/>
                <a:gd name="T107" fmla="*/ 36 h 74"/>
                <a:gd name="T108" fmla="*/ 56 w 74"/>
                <a:gd name="T109" fmla="*/ 36 h 74"/>
                <a:gd name="T110" fmla="*/ 54 w 74"/>
                <a:gd name="T111" fmla="*/ 30 h 74"/>
                <a:gd name="T112" fmla="*/ 50 w 74"/>
                <a:gd name="T113" fmla="*/ 24 h 74"/>
                <a:gd name="T114" fmla="*/ 46 w 74"/>
                <a:gd name="T115" fmla="*/ 20 h 74"/>
                <a:gd name="T116" fmla="*/ 38 w 74"/>
                <a:gd name="T117" fmla="*/ 18 h 74"/>
                <a:gd name="T118" fmla="*/ 38 w 74"/>
                <a:gd name="T119"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74">
                  <a:moveTo>
                    <a:pt x="38" y="74"/>
                  </a:moveTo>
                  <a:lnTo>
                    <a:pt x="38" y="74"/>
                  </a:lnTo>
                  <a:lnTo>
                    <a:pt x="30" y="72"/>
                  </a:lnTo>
                  <a:lnTo>
                    <a:pt x="24" y="70"/>
                  </a:lnTo>
                  <a:lnTo>
                    <a:pt x="18" y="66"/>
                  </a:lnTo>
                  <a:lnTo>
                    <a:pt x="12" y="62"/>
                  </a:lnTo>
                  <a:lnTo>
                    <a:pt x="8" y="58"/>
                  </a:lnTo>
                  <a:lnTo>
                    <a:pt x="4" y="50"/>
                  </a:lnTo>
                  <a:lnTo>
                    <a:pt x="2" y="44"/>
                  </a:lnTo>
                  <a:lnTo>
                    <a:pt x="0" y="36"/>
                  </a:lnTo>
                  <a:lnTo>
                    <a:pt x="0" y="36"/>
                  </a:lnTo>
                  <a:lnTo>
                    <a:pt x="2" y="30"/>
                  </a:lnTo>
                  <a:lnTo>
                    <a:pt x="4" y="22"/>
                  </a:lnTo>
                  <a:lnTo>
                    <a:pt x="8" y="16"/>
                  </a:lnTo>
                  <a:lnTo>
                    <a:pt x="12" y="10"/>
                  </a:lnTo>
                  <a:lnTo>
                    <a:pt x="18" y="6"/>
                  </a:lnTo>
                  <a:lnTo>
                    <a:pt x="24" y="2"/>
                  </a:lnTo>
                  <a:lnTo>
                    <a:pt x="30" y="0"/>
                  </a:lnTo>
                  <a:lnTo>
                    <a:pt x="38" y="0"/>
                  </a:lnTo>
                  <a:lnTo>
                    <a:pt x="38" y="0"/>
                  </a:lnTo>
                  <a:lnTo>
                    <a:pt x="46" y="0"/>
                  </a:lnTo>
                  <a:lnTo>
                    <a:pt x="52" y="2"/>
                  </a:lnTo>
                  <a:lnTo>
                    <a:pt x="58" y="6"/>
                  </a:lnTo>
                  <a:lnTo>
                    <a:pt x="64" y="10"/>
                  </a:lnTo>
                  <a:lnTo>
                    <a:pt x="68" y="16"/>
                  </a:lnTo>
                  <a:lnTo>
                    <a:pt x="72" y="22"/>
                  </a:lnTo>
                  <a:lnTo>
                    <a:pt x="74" y="30"/>
                  </a:lnTo>
                  <a:lnTo>
                    <a:pt x="74" y="36"/>
                  </a:lnTo>
                  <a:lnTo>
                    <a:pt x="74" y="36"/>
                  </a:lnTo>
                  <a:lnTo>
                    <a:pt x="74" y="44"/>
                  </a:lnTo>
                  <a:lnTo>
                    <a:pt x="72" y="50"/>
                  </a:lnTo>
                  <a:lnTo>
                    <a:pt x="68" y="58"/>
                  </a:lnTo>
                  <a:lnTo>
                    <a:pt x="64" y="62"/>
                  </a:lnTo>
                  <a:lnTo>
                    <a:pt x="58" y="66"/>
                  </a:lnTo>
                  <a:lnTo>
                    <a:pt x="52" y="70"/>
                  </a:lnTo>
                  <a:lnTo>
                    <a:pt x="46" y="72"/>
                  </a:lnTo>
                  <a:lnTo>
                    <a:pt x="38" y="74"/>
                  </a:lnTo>
                  <a:lnTo>
                    <a:pt x="38" y="74"/>
                  </a:lnTo>
                  <a:close/>
                  <a:moveTo>
                    <a:pt x="38" y="18"/>
                  </a:moveTo>
                  <a:lnTo>
                    <a:pt x="38" y="18"/>
                  </a:lnTo>
                  <a:lnTo>
                    <a:pt x="30" y="20"/>
                  </a:lnTo>
                  <a:lnTo>
                    <a:pt x="24" y="24"/>
                  </a:lnTo>
                  <a:lnTo>
                    <a:pt x="20" y="30"/>
                  </a:lnTo>
                  <a:lnTo>
                    <a:pt x="18" y="36"/>
                  </a:lnTo>
                  <a:lnTo>
                    <a:pt x="18" y="36"/>
                  </a:lnTo>
                  <a:lnTo>
                    <a:pt x="20" y="44"/>
                  </a:lnTo>
                  <a:lnTo>
                    <a:pt x="24" y="50"/>
                  </a:lnTo>
                  <a:lnTo>
                    <a:pt x="30" y="54"/>
                  </a:lnTo>
                  <a:lnTo>
                    <a:pt x="38" y="56"/>
                  </a:lnTo>
                  <a:lnTo>
                    <a:pt x="38" y="56"/>
                  </a:lnTo>
                  <a:lnTo>
                    <a:pt x="46" y="54"/>
                  </a:lnTo>
                  <a:lnTo>
                    <a:pt x="50" y="50"/>
                  </a:lnTo>
                  <a:lnTo>
                    <a:pt x="54" y="44"/>
                  </a:lnTo>
                  <a:lnTo>
                    <a:pt x="56" y="36"/>
                  </a:lnTo>
                  <a:lnTo>
                    <a:pt x="56" y="36"/>
                  </a:lnTo>
                  <a:lnTo>
                    <a:pt x="54" y="30"/>
                  </a:lnTo>
                  <a:lnTo>
                    <a:pt x="50" y="24"/>
                  </a:lnTo>
                  <a:lnTo>
                    <a:pt x="46" y="20"/>
                  </a:lnTo>
                  <a:lnTo>
                    <a:pt x="38" y="18"/>
                  </a:lnTo>
                  <a:lnTo>
                    <a:pt x="3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70" name="Freeform 9">
              <a:extLst>
                <a:ext uri="{FF2B5EF4-FFF2-40B4-BE49-F238E27FC236}">
                  <a16:creationId xmlns:a16="http://schemas.microsoft.com/office/drawing/2014/main" id="{DAC05C79-03E9-44B0-9FC9-E7B742FC15ED}"/>
                </a:ext>
              </a:extLst>
            </p:cNvPr>
            <p:cNvSpPr>
              <a:spLocks noEditPoints="1"/>
            </p:cNvSpPr>
            <p:nvPr/>
          </p:nvSpPr>
          <p:spPr bwMode="auto">
            <a:xfrm>
              <a:off x="1249" y="2070"/>
              <a:ext cx="74" cy="74"/>
            </a:xfrm>
            <a:custGeom>
              <a:avLst/>
              <a:gdLst>
                <a:gd name="T0" fmla="*/ 38 w 74"/>
                <a:gd name="T1" fmla="*/ 74 h 74"/>
                <a:gd name="T2" fmla="*/ 38 w 74"/>
                <a:gd name="T3" fmla="*/ 74 h 74"/>
                <a:gd name="T4" fmla="*/ 30 w 74"/>
                <a:gd name="T5" fmla="*/ 72 h 74"/>
                <a:gd name="T6" fmla="*/ 24 w 74"/>
                <a:gd name="T7" fmla="*/ 70 h 74"/>
                <a:gd name="T8" fmla="*/ 18 w 74"/>
                <a:gd name="T9" fmla="*/ 66 h 74"/>
                <a:gd name="T10" fmla="*/ 12 w 74"/>
                <a:gd name="T11" fmla="*/ 62 h 74"/>
                <a:gd name="T12" fmla="*/ 8 w 74"/>
                <a:gd name="T13" fmla="*/ 58 h 74"/>
                <a:gd name="T14" fmla="*/ 4 w 74"/>
                <a:gd name="T15" fmla="*/ 50 h 74"/>
                <a:gd name="T16" fmla="*/ 2 w 74"/>
                <a:gd name="T17" fmla="*/ 44 h 74"/>
                <a:gd name="T18" fmla="*/ 0 w 74"/>
                <a:gd name="T19" fmla="*/ 36 h 74"/>
                <a:gd name="T20" fmla="*/ 0 w 74"/>
                <a:gd name="T21" fmla="*/ 36 h 74"/>
                <a:gd name="T22" fmla="*/ 2 w 74"/>
                <a:gd name="T23" fmla="*/ 30 h 74"/>
                <a:gd name="T24" fmla="*/ 4 w 74"/>
                <a:gd name="T25" fmla="*/ 22 h 74"/>
                <a:gd name="T26" fmla="*/ 8 w 74"/>
                <a:gd name="T27" fmla="*/ 16 h 74"/>
                <a:gd name="T28" fmla="*/ 12 w 74"/>
                <a:gd name="T29" fmla="*/ 10 h 74"/>
                <a:gd name="T30" fmla="*/ 18 w 74"/>
                <a:gd name="T31" fmla="*/ 6 h 74"/>
                <a:gd name="T32" fmla="*/ 24 w 74"/>
                <a:gd name="T33" fmla="*/ 2 h 74"/>
                <a:gd name="T34" fmla="*/ 30 w 74"/>
                <a:gd name="T35" fmla="*/ 0 h 74"/>
                <a:gd name="T36" fmla="*/ 38 w 74"/>
                <a:gd name="T37" fmla="*/ 0 h 74"/>
                <a:gd name="T38" fmla="*/ 38 w 74"/>
                <a:gd name="T39" fmla="*/ 0 h 74"/>
                <a:gd name="T40" fmla="*/ 44 w 74"/>
                <a:gd name="T41" fmla="*/ 0 h 74"/>
                <a:gd name="T42" fmla="*/ 52 w 74"/>
                <a:gd name="T43" fmla="*/ 2 h 74"/>
                <a:gd name="T44" fmla="*/ 58 w 74"/>
                <a:gd name="T45" fmla="*/ 6 h 74"/>
                <a:gd name="T46" fmla="*/ 64 w 74"/>
                <a:gd name="T47" fmla="*/ 10 h 74"/>
                <a:gd name="T48" fmla="*/ 68 w 74"/>
                <a:gd name="T49" fmla="*/ 16 h 74"/>
                <a:gd name="T50" fmla="*/ 72 w 74"/>
                <a:gd name="T51" fmla="*/ 22 h 74"/>
                <a:gd name="T52" fmla="*/ 74 w 74"/>
                <a:gd name="T53" fmla="*/ 30 h 74"/>
                <a:gd name="T54" fmla="*/ 74 w 74"/>
                <a:gd name="T55" fmla="*/ 36 h 74"/>
                <a:gd name="T56" fmla="*/ 74 w 74"/>
                <a:gd name="T57" fmla="*/ 36 h 74"/>
                <a:gd name="T58" fmla="*/ 74 w 74"/>
                <a:gd name="T59" fmla="*/ 44 h 74"/>
                <a:gd name="T60" fmla="*/ 72 w 74"/>
                <a:gd name="T61" fmla="*/ 50 h 74"/>
                <a:gd name="T62" fmla="*/ 68 w 74"/>
                <a:gd name="T63" fmla="*/ 58 h 74"/>
                <a:gd name="T64" fmla="*/ 64 w 74"/>
                <a:gd name="T65" fmla="*/ 62 h 74"/>
                <a:gd name="T66" fmla="*/ 58 w 74"/>
                <a:gd name="T67" fmla="*/ 66 h 74"/>
                <a:gd name="T68" fmla="*/ 52 w 74"/>
                <a:gd name="T69" fmla="*/ 70 h 74"/>
                <a:gd name="T70" fmla="*/ 44 w 74"/>
                <a:gd name="T71" fmla="*/ 72 h 74"/>
                <a:gd name="T72" fmla="*/ 38 w 74"/>
                <a:gd name="T73" fmla="*/ 74 h 74"/>
                <a:gd name="T74" fmla="*/ 38 w 74"/>
                <a:gd name="T75" fmla="*/ 74 h 74"/>
                <a:gd name="T76" fmla="*/ 38 w 74"/>
                <a:gd name="T77" fmla="*/ 18 h 74"/>
                <a:gd name="T78" fmla="*/ 38 w 74"/>
                <a:gd name="T79" fmla="*/ 18 h 74"/>
                <a:gd name="T80" fmla="*/ 30 w 74"/>
                <a:gd name="T81" fmla="*/ 20 h 74"/>
                <a:gd name="T82" fmla="*/ 24 w 74"/>
                <a:gd name="T83" fmla="*/ 24 h 74"/>
                <a:gd name="T84" fmla="*/ 20 w 74"/>
                <a:gd name="T85" fmla="*/ 30 h 74"/>
                <a:gd name="T86" fmla="*/ 18 w 74"/>
                <a:gd name="T87" fmla="*/ 36 h 74"/>
                <a:gd name="T88" fmla="*/ 18 w 74"/>
                <a:gd name="T89" fmla="*/ 36 h 74"/>
                <a:gd name="T90" fmla="*/ 20 w 74"/>
                <a:gd name="T91" fmla="*/ 44 h 74"/>
                <a:gd name="T92" fmla="*/ 24 w 74"/>
                <a:gd name="T93" fmla="*/ 50 h 74"/>
                <a:gd name="T94" fmla="*/ 30 w 74"/>
                <a:gd name="T95" fmla="*/ 54 h 74"/>
                <a:gd name="T96" fmla="*/ 38 w 74"/>
                <a:gd name="T97" fmla="*/ 56 h 74"/>
                <a:gd name="T98" fmla="*/ 38 w 74"/>
                <a:gd name="T99" fmla="*/ 56 h 74"/>
                <a:gd name="T100" fmla="*/ 44 w 74"/>
                <a:gd name="T101" fmla="*/ 54 h 74"/>
                <a:gd name="T102" fmla="*/ 50 w 74"/>
                <a:gd name="T103" fmla="*/ 50 h 74"/>
                <a:gd name="T104" fmla="*/ 54 w 74"/>
                <a:gd name="T105" fmla="*/ 44 h 74"/>
                <a:gd name="T106" fmla="*/ 56 w 74"/>
                <a:gd name="T107" fmla="*/ 36 h 74"/>
                <a:gd name="T108" fmla="*/ 56 w 74"/>
                <a:gd name="T109" fmla="*/ 36 h 74"/>
                <a:gd name="T110" fmla="*/ 54 w 74"/>
                <a:gd name="T111" fmla="*/ 30 h 74"/>
                <a:gd name="T112" fmla="*/ 50 w 74"/>
                <a:gd name="T113" fmla="*/ 24 h 74"/>
                <a:gd name="T114" fmla="*/ 44 w 74"/>
                <a:gd name="T115" fmla="*/ 20 h 74"/>
                <a:gd name="T116" fmla="*/ 38 w 74"/>
                <a:gd name="T117" fmla="*/ 18 h 74"/>
                <a:gd name="T118" fmla="*/ 38 w 74"/>
                <a:gd name="T119"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74">
                  <a:moveTo>
                    <a:pt x="38" y="74"/>
                  </a:moveTo>
                  <a:lnTo>
                    <a:pt x="38" y="74"/>
                  </a:lnTo>
                  <a:lnTo>
                    <a:pt x="30" y="72"/>
                  </a:lnTo>
                  <a:lnTo>
                    <a:pt x="24" y="70"/>
                  </a:lnTo>
                  <a:lnTo>
                    <a:pt x="18" y="66"/>
                  </a:lnTo>
                  <a:lnTo>
                    <a:pt x="12" y="62"/>
                  </a:lnTo>
                  <a:lnTo>
                    <a:pt x="8" y="58"/>
                  </a:lnTo>
                  <a:lnTo>
                    <a:pt x="4" y="50"/>
                  </a:lnTo>
                  <a:lnTo>
                    <a:pt x="2" y="44"/>
                  </a:lnTo>
                  <a:lnTo>
                    <a:pt x="0" y="36"/>
                  </a:lnTo>
                  <a:lnTo>
                    <a:pt x="0" y="36"/>
                  </a:lnTo>
                  <a:lnTo>
                    <a:pt x="2" y="30"/>
                  </a:lnTo>
                  <a:lnTo>
                    <a:pt x="4" y="22"/>
                  </a:lnTo>
                  <a:lnTo>
                    <a:pt x="8" y="16"/>
                  </a:lnTo>
                  <a:lnTo>
                    <a:pt x="12" y="10"/>
                  </a:lnTo>
                  <a:lnTo>
                    <a:pt x="18" y="6"/>
                  </a:lnTo>
                  <a:lnTo>
                    <a:pt x="24" y="2"/>
                  </a:lnTo>
                  <a:lnTo>
                    <a:pt x="30" y="0"/>
                  </a:lnTo>
                  <a:lnTo>
                    <a:pt x="38" y="0"/>
                  </a:lnTo>
                  <a:lnTo>
                    <a:pt x="38" y="0"/>
                  </a:lnTo>
                  <a:lnTo>
                    <a:pt x="44" y="0"/>
                  </a:lnTo>
                  <a:lnTo>
                    <a:pt x="52" y="2"/>
                  </a:lnTo>
                  <a:lnTo>
                    <a:pt x="58" y="6"/>
                  </a:lnTo>
                  <a:lnTo>
                    <a:pt x="64" y="10"/>
                  </a:lnTo>
                  <a:lnTo>
                    <a:pt x="68" y="16"/>
                  </a:lnTo>
                  <a:lnTo>
                    <a:pt x="72" y="22"/>
                  </a:lnTo>
                  <a:lnTo>
                    <a:pt x="74" y="30"/>
                  </a:lnTo>
                  <a:lnTo>
                    <a:pt x="74" y="36"/>
                  </a:lnTo>
                  <a:lnTo>
                    <a:pt x="74" y="36"/>
                  </a:lnTo>
                  <a:lnTo>
                    <a:pt x="74" y="44"/>
                  </a:lnTo>
                  <a:lnTo>
                    <a:pt x="72" y="50"/>
                  </a:lnTo>
                  <a:lnTo>
                    <a:pt x="68" y="58"/>
                  </a:lnTo>
                  <a:lnTo>
                    <a:pt x="64" y="62"/>
                  </a:lnTo>
                  <a:lnTo>
                    <a:pt x="58" y="66"/>
                  </a:lnTo>
                  <a:lnTo>
                    <a:pt x="52" y="70"/>
                  </a:lnTo>
                  <a:lnTo>
                    <a:pt x="44" y="72"/>
                  </a:lnTo>
                  <a:lnTo>
                    <a:pt x="38" y="74"/>
                  </a:lnTo>
                  <a:lnTo>
                    <a:pt x="38" y="74"/>
                  </a:lnTo>
                  <a:close/>
                  <a:moveTo>
                    <a:pt x="38" y="18"/>
                  </a:moveTo>
                  <a:lnTo>
                    <a:pt x="38" y="18"/>
                  </a:lnTo>
                  <a:lnTo>
                    <a:pt x="30" y="20"/>
                  </a:lnTo>
                  <a:lnTo>
                    <a:pt x="24" y="24"/>
                  </a:lnTo>
                  <a:lnTo>
                    <a:pt x="20" y="30"/>
                  </a:lnTo>
                  <a:lnTo>
                    <a:pt x="18" y="36"/>
                  </a:lnTo>
                  <a:lnTo>
                    <a:pt x="18" y="36"/>
                  </a:lnTo>
                  <a:lnTo>
                    <a:pt x="20" y="44"/>
                  </a:lnTo>
                  <a:lnTo>
                    <a:pt x="24" y="50"/>
                  </a:lnTo>
                  <a:lnTo>
                    <a:pt x="30" y="54"/>
                  </a:lnTo>
                  <a:lnTo>
                    <a:pt x="38" y="56"/>
                  </a:lnTo>
                  <a:lnTo>
                    <a:pt x="38" y="56"/>
                  </a:lnTo>
                  <a:lnTo>
                    <a:pt x="44" y="54"/>
                  </a:lnTo>
                  <a:lnTo>
                    <a:pt x="50" y="50"/>
                  </a:lnTo>
                  <a:lnTo>
                    <a:pt x="54" y="44"/>
                  </a:lnTo>
                  <a:lnTo>
                    <a:pt x="56" y="36"/>
                  </a:lnTo>
                  <a:lnTo>
                    <a:pt x="56" y="36"/>
                  </a:lnTo>
                  <a:lnTo>
                    <a:pt x="54" y="30"/>
                  </a:lnTo>
                  <a:lnTo>
                    <a:pt x="50" y="24"/>
                  </a:lnTo>
                  <a:lnTo>
                    <a:pt x="44" y="20"/>
                  </a:lnTo>
                  <a:lnTo>
                    <a:pt x="38" y="18"/>
                  </a:lnTo>
                  <a:lnTo>
                    <a:pt x="3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grpSp>
      <p:grpSp>
        <p:nvGrpSpPr>
          <p:cNvPr id="9" name="Group 12">
            <a:extLst>
              <a:ext uri="{FF2B5EF4-FFF2-40B4-BE49-F238E27FC236}">
                <a16:creationId xmlns:a16="http://schemas.microsoft.com/office/drawing/2014/main" id="{B16D5080-A799-4099-BAC6-FB5592D871F5}"/>
              </a:ext>
            </a:extLst>
          </p:cNvPr>
          <p:cNvGrpSpPr>
            <a:grpSpLocks noChangeAspect="1"/>
          </p:cNvGrpSpPr>
          <p:nvPr/>
        </p:nvGrpSpPr>
        <p:grpSpPr bwMode="auto">
          <a:xfrm>
            <a:off x="4195761" y="2598086"/>
            <a:ext cx="1054100" cy="1441450"/>
            <a:chOff x="2487" y="1742"/>
            <a:chExt cx="664" cy="908"/>
          </a:xfrm>
          <a:solidFill>
            <a:schemeClr val="bg1"/>
          </a:solidFill>
        </p:grpSpPr>
        <p:sp>
          <p:nvSpPr>
            <p:cNvPr id="48" name="Freeform 13">
              <a:extLst>
                <a:ext uri="{FF2B5EF4-FFF2-40B4-BE49-F238E27FC236}">
                  <a16:creationId xmlns:a16="http://schemas.microsoft.com/office/drawing/2014/main" id="{E99D8B9F-222F-44CB-8B0B-9D5E29602484}"/>
                </a:ext>
              </a:extLst>
            </p:cNvPr>
            <p:cNvSpPr>
              <a:spLocks noEditPoints="1"/>
            </p:cNvSpPr>
            <p:nvPr/>
          </p:nvSpPr>
          <p:spPr bwMode="auto">
            <a:xfrm>
              <a:off x="2537" y="1802"/>
              <a:ext cx="562" cy="796"/>
            </a:xfrm>
            <a:custGeom>
              <a:avLst/>
              <a:gdLst>
                <a:gd name="T0" fmla="*/ 170 w 562"/>
                <a:gd name="T1" fmla="*/ 540 h 796"/>
                <a:gd name="T2" fmla="*/ 132 w 562"/>
                <a:gd name="T3" fmla="*/ 520 h 796"/>
                <a:gd name="T4" fmla="*/ 84 w 562"/>
                <a:gd name="T5" fmla="*/ 482 h 796"/>
                <a:gd name="T6" fmla="*/ 46 w 562"/>
                <a:gd name="T7" fmla="*/ 436 h 796"/>
                <a:gd name="T8" fmla="*/ 18 w 562"/>
                <a:gd name="T9" fmla="*/ 382 h 796"/>
                <a:gd name="T10" fmla="*/ 2 w 562"/>
                <a:gd name="T11" fmla="*/ 322 h 796"/>
                <a:gd name="T12" fmla="*/ 0 w 562"/>
                <a:gd name="T13" fmla="*/ 282 h 796"/>
                <a:gd name="T14" fmla="*/ 12 w 562"/>
                <a:gd name="T15" fmla="*/ 198 h 796"/>
                <a:gd name="T16" fmla="*/ 48 w 562"/>
                <a:gd name="T17" fmla="*/ 124 h 796"/>
                <a:gd name="T18" fmla="*/ 102 w 562"/>
                <a:gd name="T19" fmla="*/ 64 h 796"/>
                <a:gd name="T20" fmla="*/ 172 w 562"/>
                <a:gd name="T21" fmla="*/ 22 h 796"/>
                <a:gd name="T22" fmla="*/ 252 w 562"/>
                <a:gd name="T23" fmla="*/ 0 h 796"/>
                <a:gd name="T24" fmla="*/ 310 w 562"/>
                <a:gd name="T25" fmla="*/ 0 h 796"/>
                <a:gd name="T26" fmla="*/ 390 w 562"/>
                <a:gd name="T27" fmla="*/ 22 h 796"/>
                <a:gd name="T28" fmla="*/ 460 w 562"/>
                <a:gd name="T29" fmla="*/ 64 h 796"/>
                <a:gd name="T30" fmla="*/ 514 w 562"/>
                <a:gd name="T31" fmla="*/ 124 h 796"/>
                <a:gd name="T32" fmla="*/ 550 w 562"/>
                <a:gd name="T33" fmla="*/ 198 h 796"/>
                <a:gd name="T34" fmla="*/ 562 w 562"/>
                <a:gd name="T35" fmla="*/ 282 h 796"/>
                <a:gd name="T36" fmla="*/ 560 w 562"/>
                <a:gd name="T37" fmla="*/ 324 h 796"/>
                <a:gd name="T38" fmla="*/ 544 w 562"/>
                <a:gd name="T39" fmla="*/ 384 h 796"/>
                <a:gd name="T40" fmla="*/ 516 w 562"/>
                <a:gd name="T41" fmla="*/ 438 h 796"/>
                <a:gd name="T42" fmla="*/ 476 w 562"/>
                <a:gd name="T43" fmla="*/ 484 h 796"/>
                <a:gd name="T44" fmla="*/ 428 w 562"/>
                <a:gd name="T45" fmla="*/ 522 h 796"/>
                <a:gd name="T46" fmla="*/ 390 w 562"/>
                <a:gd name="T47" fmla="*/ 796 h 796"/>
                <a:gd name="T48" fmla="*/ 372 w 562"/>
                <a:gd name="T49" fmla="*/ 528 h 796"/>
                <a:gd name="T50" fmla="*/ 396 w 562"/>
                <a:gd name="T51" fmla="*/ 518 h 796"/>
                <a:gd name="T52" fmla="*/ 446 w 562"/>
                <a:gd name="T53" fmla="*/ 486 h 796"/>
                <a:gd name="T54" fmla="*/ 488 w 562"/>
                <a:gd name="T55" fmla="*/ 446 h 796"/>
                <a:gd name="T56" fmla="*/ 518 w 562"/>
                <a:gd name="T57" fmla="*/ 396 h 796"/>
                <a:gd name="T58" fmla="*/ 538 w 562"/>
                <a:gd name="T59" fmla="*/ 340 h 796"/>
                <a:gd name="T60" fmla="*/ 544 w 562"/>
                <a:gd name="T61" fmla="*/ 282 h 796"/>
                <a:gd name="T62" fmla="*/ 540 w 562"/>
                <a:gd name="T63" fmla="*/ 228 h 796"/>
                <a:gd name="T64" fmla="*/ 512 w 562"/>
                <a:gd name="T65" fmla="*/ 156 h 796"/>
                <a:gd name="T66" fmla="*/ 468 w 562"/>
                <a:gd name="T67" fmla="*/ 94 h 796"/>
                <a:gd name="T68" fmla="*/ 406 w 562"/>
                <a:gd name="T69" fmla="*/ 50 h 796"/>
                <a:gd name="T70" fmla="*/ 334 w 562"/>
                <a:gd name="T71" fmla="*/ 22 h 796"/>
                <a:gd name="T72" fmla="*/ 282 w 562"/>
                <a:gd name="T73" fmla="*/ 18 h 796"/>
                <a:gd name="T74" fmla="*/ 202 w 562"/>
                <a:gd name="T75" fmla="*/ 30 h 796"/>
                <a:gd name="T76" fmla="*/ 134 w 562"/>
                <a:gd name="T77" fmla="*/ 62 h 796"/>
                <a:gd name="T78" fmla="*/ 78 w 562"/>
                <a:gd name="T79" fmla="*/ 114 h 796"/>
                <a:gd name="T80" fmla="*/ 38 w 562"/>
                <a:gd name="T81" fmla="*/ 178 h 796"/>
                <a:gd name="T82" fmla="*/ 18 w 562"/>
                <a:gd name="T83" fmla="*/ 254 h 796"/>
                <a:gd name="T84" fmla="*/ 18 w 562"/>
                <a:gd name="T85" fmla="*/ 302 h 796"/>
                <a:gd name="T86" fmla="*/ 30 w 562"/>
                <a:gd name="T87" fmla="*/ 358 h 796"/>
                <a:gd name="T88" fmla="*/ 52 w 562"/>
                <a:gd name="T89" fmla="*/ 412 h 796"/>
                <a:gd name="T90" fmla="*/ 86 w 562"/>
                <a:gd name="T91" fmla="*/ 458 h 796"/>
                <a:gd name="T92" fmla="*/ 130 w 562"/>
                <a:gd name="T93" fmla="*/ 496 h 796"/>
                <a:gd name="T94" fmla="*/ 182 w 562"/>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796">
                  <a:moveTo>
                    <a:pt x="390" y="796"/>
                  </a:moveTo>
                  <a:lnTo>
                    <a:pt x="170" y="796"/>
                  </a:lnTo>
                  <a:lnTo>
                    <a:pt x="170" y="540"/>
                  </a:lnTo>
                  <a:lnTo>
                    <a:pt x="170" y="540"/>
                  </a:lnTo>
                  <a:lnTo>
                    <a:pt x="150" y="530"/>
                  </a:lnTo>
                  <a:lnTo>
                    <a:pt x="132"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2" y="322"/>
                  </a:lnTo>
                  <a:lnTo>
                    <a:pt x="0" y="302"/>
                  </a:lnTo>
                  <a:lnTo>
                    <a:pt x="0" y="282"/>
                  </a:lnTo>
                  <a:lnTo>
                    <a:pt x="0" y="282"/>
                  </a:lnTo>
                  <a:lnTo>
                    <a:pt x="0" y="252"/>
                  </a:lnTo>
                  <a:lnTo>
                    <a:pt x="6" y="224"/>
                  </a:lnTo>
                  <a:lnTo>
                    <a:pt x="12" y="198"/>
                  </a:lnTo>
                  <a:lnTo>
                    <a:pt x="22" y="172"/>
                  </a:lnTo>
                  <a:lnTo>
                    <a:pt x="34" y="146"/>
                  </a:lnTo>
                  <a:lnTo>
                    <a:pt x="48" y="124"/>
                  </a:lnTo>
                  <a:lnTo>
                    <a:pt x="64" y="102"/>
                  </a:lnTo>
                  <a:lnTo>
                    <a:pt x="82" y="82"/>
                  </a:lnTo>
                  <a:lnTo>
                    <a:pt x="102" y="64"/>
                  </a:lnTo>
                  <a:lnTo>
                    <a:pt x="124" y="48"/>
                  </a:lnTo>
                  <a:lnTo>
                    <a:pt x="146" y="34"/>
                  </a:lnTo>
                  <a:lnTo>
                    <a:pt x="172" y="22"/>
                  </a:lnTo>
                  <a:lnTo>
                    <a:pt x="198" y="12"/>
                  </a:lnTo>
                  <a:lnTo>
                    <a:pt x="224" y="6"/>
                  </a:lnTo>
                  <a:lnTo>
                    <a:pt x="252" y="0"/>
                  </a:lnTo>
                  <a:lnTo>
                    <a:pt x="282" y="0"/>
                  </a:lnTo>
                  <a:lnTo>
                    <a:pt x="282" y="0"/>
                  </a:lnTo>
                  <a:lnTo>
                    <a:pt x="310" y="0"/>
                  </a:lnTo>
                  <a:lnTo>
                    <a:pt x="338" y="6"/>
                  </a:lnTo>
                  <a:lnTo>
                    <a:pt x="364" y="12"/>
                  </a:lnTo>
                  <a:lnTo>
                    <a:pt x="390" y="22"/>
                  </a:lnTo>
                  <a:lnTo>
                    <a:pt x="416" y="34"/>
                  </a:lnTo>
                  <a:lnTo>
                    <a:pt x="438" y="48"/>
                  </a:lnTo>
                  <a:lnTo>
                    <a:pt x="460" y="64"/>
                  </a:lnTo>
                  <a:lnTo>
                    <a:pt x="480" y="82"/>
                  </a:lnTo>
                  <a:lnTo>
                    <a:pt x="498" y="102"/>
                  </a:lnTo>
                  <a:lnTo>
                    <a:pt x="514" y="124"/>
                  </a:lnTo>
                  <a:lnTo>
                    <a:pt x="528" y="146"/>
                  </a:lnTo>
                  <a:lnTo>
                    <a:pt x="540" y="172"/>
                  </a:lnTo>
                  <a:lnTo>
                    <a:pt x="550" y="198"/>
                  </a:lnTo>
                  <a:lnTo>
                    <a:pt x="556" y="224"/>
                  </a:lnTo>
                  <a:lnTo>
                    <a:pt x="562" y="252"/>
                  </a:lnTo>
                  <a:lnTo>
                    <a:pt x="562" y="282"/>
                  </a:lnTo>
                  <a:lnTo>
                    <a:pt x="562" y="282"/>
                  </a:lnTo>
                  <a:lnTo>
                    <a:pt x="562" y="302"/>
                  </a:lnTo>
                  <a:lnTo>
                    <a:pt x="560" y="324"/>
                  </a:lnTo>
                  <a:lnTo>
                    <a:pt x="556" y="344"/>
                  </a:lnTo>
                  <a:lnTo>
                    <a:pt x="550" y="364"/>
                  </a:lnTo>
                  <a:lnTo>
                    <a:pt x="544" y="384"/>
                  </a:lnTo>
                  <a:lnTo>
                    <a:pt x="536" y="402"/>
                  </a:lnTo>
                  <a:lnTo>
                    <a:pt x="526" y="420"/>
                  </a:lnTo>
                  <a:lnTo>
                    <a:pt x="516" y="438"/>
                  </a:lnTo>
                  <a:lnTo>
                    <a:pt x="504" y="454"/>
                  </a:lnTo>
                  <a:lnTo>
                    <a:pt x="490" y="470"/>
                  </a:lnTo>
                  <a:lnTo>
                    <a:pt x="476" y="484"/>
                  </a:lnTo>
                  <a:lnTo>
                    <a:pt x="462" y="498"/>
                  </a:lnTo>
                  <a:lnTo>
                    <a:pt x="444" y="510"/>
                  </a:lnTo>
                  <a:lnTo>
                    <a:pt x="428" y="522"/>
                  </a:lnTo>
                  <a:lnTo>
                    <a:pt x="408"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4" y="460"/>
                  </a:lnTo>
                  <a:lnTo>
                    <a:pt x="488" y="446"/>
                  </a:lnTo>
                  <a:lnTo>
                    <a:pt x="500" y="430"/>
                  </a:lnTo>
                  <a:lnTo>
                    <a:pt x="510" y="414"/>
                  </a:lnTo>
                  <a:lnTo>
                    <a:pt x="518" y="396"/>
                  </a:lnTo>
                  <a:lnTo>
                    <a:pt x="526" y="378"/>
                  </a:lnTo>
                  <a:lnTo>
                    <a:pt x="532" y="360"/>
                  </a:lnTo>
                  <a:lnTo>
                    <a:pt x="538" y="340"/>
                  </a:lnTo>
                  <a:lnTo>
                    <a:pt x="542" y="322"/>
                  </a:lnTo>
                  <a:lnTo>
                    <a:pt x="544" y="302"/>
                  </a:lnTo>
                  <a:lnTo>
                    <a:pt x="544" y="282"/>
                  </a:lnTo>
                  <a:lnTo>
                    <a:pt x="544" y="282"/>
                  </a:lnTo>
                  <a:lnTo>
                    <a:pt x="544" y="254"/>
                  </a:lnTo>
                  <a:lnTo>
                    <a:pt x="540" y="228"/>
                  </a:lnTo>
                  <a:lnTo>
                    <a:pt x="532" y="202"/>
                  </a:lnTo>
                  <a:lnTo>
                    <a:pt x="524" y="178"/>
                  </a:lnTo>
                  <a:lnTo>
                    <a:pt x="512" y="156"/>
                  </a:lnTo>
                  <a:lnTo>
                    <a:pt x="500" y="134"/>
                  </a:lnTo>
                  <a:lnTo>
                    <a:pt x="484" y="114"/>
                  </a:lnTo>
                  <a:lnTo>
                    <a:pt x="468" y="94"/>
                  </a:lnTo>
                  <a:lnTo>
                    <a:pt x="448" y="78"/>
                  </a:lnTo>
                  <a:lnTo>
                    <a:pt x="428" y="62"/>
                  </a:lnTo>
                  <a:lnTo>
                    <a:pt x="406" y="50"/>
                  </a:lnTo>
                  <a:lnTo>
                    <a:pt x="384" y="38"/>
                  </a:lnTo>
                  <a:lnTo>
                    <a:pt x="360" y="30"/>
                  </a:lnTo>
                  <a:lnTo>
                    <a:pt x="334" y="22"/>
                  </a:lnTo>
                  <a:lnTo>
                    <a:pt x="308" y="18"/>
                  </a:lnTo>
                  <a:lnTo>
                    <a:pt x="282" y="18"/>
                  </a:lnTo>
                  <a:lnTo>
                    <a:pt x="282" y="18"/>
                  </a:lnTo>
                  <a:lnTo>
                    <a:pt x="254" y="18"/>
                  </a:lnTo>
                  <a:lnTo>
                    <a:pt x="228" y="22"/>
                  </a:lnTo>
                  <a:lnTo>
                    <a:pt x="202" y="30"/>
                  </a:lnTo>
                  <a:lnTo>
                    <a:pt x="178" y="38"/>
                  </a:lnTo>
                  <a:lnTo>
                    <a:pt x="156" y="50"/>
                  </a:lnTo>
                  <a:lnTo>
                    <a:pt x="134" y="62"/>
                  </a:lnTo>
                  <a:lnTo>
                    <a:pt x="114" y="78"/>
                  </a:lnTo>
                  <a:lnTo>
                    <a:pt x="94" y="94"/>
                  </a:lnTo>
                  <a:lnTo>
                    <a:pt x="78" y="114"/>
                  </a:lnTo>
                  <a:lnTo>
                    <a:pt x="62" y="134"/>
                  </a:lnTo>
                  <a:lnTo>
                    <a:pt x="50" y="156"/>
                  </a:lnTo>
                  <a:lnTo>
                    <a:pt x="38" y="178"/>
                  </a:lnTo>
                  <a:lnTo>
                    <a:pt x="30" y="202"/>
                  </a:lnTo>
                  <a:lnTo>
                    <a:pt x="22" y="228"/>
                  </a:lnTo>
                  <a:lnTo>
                    <a:pt x="18"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9" name="Freeform 14">
              <a:extLst>
                <a:ext uri="{FF2B5EF4-FFF2-40B4-BE49-F238E27FC236}">
                  <a16:creationId xmlns:a16="http://schemas.microsoft.com/office/drawing/2014/main" id="{071012E8-79AE-4684-B1D4-A0FF19143150}"/>
                </a:ext>
              </a:extLst>
            </p:cNvPr>
            <p:cNvSpPr>
              <a:spLocks noEditPoints="1"/>
            </p:cNvSpPr>
            <p:nvPr/>
          </p:nvSpPr>
          <p:spPr bwMode="auto">
            <a:xfrm>
              <a:off x="2761" y="2580"/>
              <a:ext cx="114" cy="70"/>
            </a:xfrm>
            <a:custGeom>
              <a:avLst/>
              <a:gdLst>
                <a:gd name="T0" fmla="*/ 86 w 114"/>
                <a:gd name="T1" fmla="*/ 70 h 70"/>
                <a:gd name="T2" fmla="*/ 28 w 114"/>
                <a:gd name="T3" fmla="*/ 70 h 70"/>
                <a:gd name="T4" fmla="*/ 0 w 114"/>
                <a:gd name="T5" fmla="*/ 0 h 70"/>
                <a:gd name="T6" fmla="*/ 114 w 114"/>
                <a:gd name="T7" fmla="*/ 0 h 70"/>
                <a:gd name="T8" fmla="*/ 86 w 114"/>
                <a:gd name="T9" fmla="*/ 70 h 70"/>
                <a:gd name="T10" fmla="*/ 40 w 114"/>
                <a:gd name="T11" fmla="*/ 52 h 70"/>
                <a:gd name="T12" fmla="*/ 74 w 114"/>
                <a:gd name="T13" fmla="*/ 52 h 70"/>
                <a:gd name="T14" fmla="*/ 86 w 114"/>
                <a:gd name="T15" fmla="*/ 18 h 70"/>
                <a:gd name="T16" fmla="*/ 28 w 114"/>
                <a:gd name="T17" fmla="*/ 18 h 70"/>
                <a:gd name="T18" fmla="*/ 40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28" y="70"/>
                  </a:lnTo>
                  <a:lnTo>
                    <a:pt x="0" y="0"/>
                  </a:lnTo>
                  <a:lnTo>
                    <a:pt x="114" y="0"/>
                  </a:lnTo>
                  <a:lnTo>
                    <a:pt x="86" y="70"/>
                  </a:lnTo>
                  <a:close/>
                  <a:moveTo>
                    <a:pt x="40" y="52"/>
                  </a:moveTo>
                  <a:lnTo>
                    <a:pt x="74" y="52"/>
                  </a:lnTo>
                  <a:lnTo>
                    <a:pt x="86" y="18"/>
                  </a:lnTo>
                  <a:lnTo>
                    <a:pt x="28" y="18"/>
                  </a:lnTo>
                  <a:lnTo>
                    <a:pt x="4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0" name="Rectangle 15">
              <a:extLst>
                <a:ext uri="{FF2B5EF4-FFF2-40B4-BE49-F238E27FC236}">
                  <a16:creationId xmlns:a16="http://schemas.microsoft.com/office/drawing/2014/main" id="{04D189AB-9A98-411D-8BE3-B1116FD08CCF}"/>
                </a:ext>
              </a:extLst>
            </p:cNvPr>
            <p:cNvSpPr>
              <a:spLocks noChangeArrowheads="1"/>
            </p:cNvSpPr>
            <p:nvPr/>
          </p:nvSpPr>
          <p:spPr bwMode="auto">
            <a:xfrm>
              <a:off x="2661" y="2416"/>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1" name="Rectangle 16">
              <a:extLst>
                <a:ext uri="{FF2B5EF4-FFF2-40B4-BE49-F238E27FC236}">
                  <a16:creationId xmlns:a16="http://schemas.microsoft.com/office/drawing/2014/main" id="{81EA9552-E513-4B8C-B2D6-1F193664A035}"/>
                </a:ext>
              </a:extLst>
            </p:cNvPr>
            <p:cNvSpPr>
              <a:spLocks noChangeArrowheads="1"/>
            </p:cNvSpPr>
            <p:nvPr/>
          </p:nvSpPr>
          <p:spPr bwMode="auto">
            <a:xfrm>
              <a:off x="2661" y="2466"/>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2" name="Rectangle 17">
              <a:extLst>
                <a:ext uri="{FF2B5EF4-FFF2-40B4-BE49-F238E27FC236}">
                  <a16:creationId xmlns:a16="http://schemas.microsoft.com/office/drawing/2014/main" id="{DA444D10-891A-4E2F-AB6C-D43C793C894A}"/>
                </a:ext>
              </a:extLst>
            </p:cNvPr>
            <p:cNvSpPr>
              <a:spLocks noChangeArrowheads="1"/>
            </p:cNvSpPr>
            <p:nvPr/>
          </p:nvSpPr>
          <p:spPr bwMode="auto">
            <a:xfrm>
              <a:off x="2661" y="2518"/>
              <a:ext cx="3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3" name="Rectangle 18">
              <a:extLst>
                <a:ext uri="{FF2B5EF4-FFF2-40B4-BE49-F238E27FC236}">
                  <a16:creationId xmlns:a16="http://schemas.microsoft.com/office/drawing/2014/main" id="{7CDD3E14-40FF-4487-B1D6-8C9974E6F483}"/>
                </a:ext>
              </a:extLst>
            </p:cNvPr>
            <p:cNvSpPr>
              <a:spLocks noChangeArrowheads="1"/>
            </p:cNvSpPr>
            <p:nvPr/>
          </p:nvSpPr>
          <p:spPr bwMode="auto">
            <a:xfrm>
              <a:off x="2639" y="1790"/>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4" name="Rectangle 19">
              <a:extLst>
                <a:ext uri="{FF2B5EF4-FFF2-40B4-BE49-F238E27FC236}">
                  <a16:creationId xmlns:a16="http://schemas.microsoft.com/office/drawing/2014/main" id="{42E0FC8E-A6FE-46AF-AF33-F14CBE2D95EE}"/>
                </a:ext>
              </a:extLst>
            </p:cNvPr>
            <p:cNvSpPr>
              <a:spLocks noChangeArrowheads="1"/>
            </p:cNvSpPr>
            <p:nvPr/>
          </p:nvSpPr>
          <p:spPr bwMode="auto">
            <a:xfrm>
              <a:off x="2523" y="1896"/>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5" name="Rectangle 20">
              <a:extLst>
                <a:ext uri="{FF2B5EF4-FFF2-40B4-BE49-F238E27FC236}">
                  <a16:creationId xmlns:a16="http://schemas.microsoft.com/office/drawing/2014/main" id="{8FD4A92A-5627-4146-AFCA-358C95D03B6E}"/>
                </a:ext>
              </a:extLst>
            </p:cNvPr>
            <p:cNvSpPr>
              <a:spLocks noChangeArrowheads="1"/>
            </p:cNvSpPr>
            <p:nvPr/>
          </p:nvSpPr>
          <p:spPr bwMode="auto">
            <a:xfrm>
              <a:off x="2809" y="1742"/>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6" name="Rectangle 21">
              <a:extLst>
                <a:ext uri="{FF2B5EF4-FFF2-40B4-BE49-F238E27FC236}">
                  <a16:creationId xmlns:a16="http://schemas.microsoft.com/office/drawing/2014/main" id="{4543C3B3-A056-4C39-A9BB-6269BCE5E7D5}"/>
                </a:ext>
              </a:extLst>
            </p:cNvPr>
            <p:cNvSpPr>
              <a:spLocks noChangeArrowheads="1"/>
            </p:cNvSpPr>
            <p:nvPr/>
          </p:nvSpPr>
          <p:spPr bwMode="auto">
            <a:xfrm>
              <a:off x="2979" y="1790"/>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7" name="Rectangle 22">
              <a:extLst>
                <a:ext uri="{FF2B5EF4-FFF2-40B4-BE49-F238E27FC236}">
                  <a16:creationId xmlns:a16="http://schemas.microsoft.com/office/drawing/2014/main" id="{4F6DCACE-BF30-41AF-B458-7F0B573D22DF}"/>
                </a:ext>
              </a:extLst>
            </p:cNvPr>
            <p:cNvSpPr>
              <a:spLocks noChangeArrowheads="1"/>
            </p:cNvSpPr>
            <p:nvPr/>
          </p:nvSpPr>
          <p:spPr bwMode="auto">
            <a:xfrm>
              <a:off x="3085" y="1896"/>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8" name="Rectangle 23">
              <a:extLst>
                <a:ext uri="{FF2B5EF4-FFF2-40B4-BE49-F238E27FC236}">
                  <a16:creationId xmlns:a16="http://schemas.microsoft.com/office/drawing/2014/main" id="{A4275383-B0B9-4F59-830C-D3FCE1EF3C07}"/>
                </a:ext>
              </a:extLst>
            </p:cNvPr>
            <p:cNvSpPr>
              <a:spLocks noChangeArrowheads="1"/>
            </p:cNvSpPr>
            <p:nvPr/>
          </p:nvSpPr>
          <p:spPr bwMode="auto">
            <a:xfrm>
              <a:off x="2523" y="2236"/>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59" name="Rectangle 24">
              <a:extLst>
                <a:ext uri="{FF2B5EF4-FFF2-40B4-BE49-F238E27FC236}">
                  <a16:creationId xmlns:a16="http://schemas.microsoft.com/office/drawing/2014/main" id="{AC32D495-2DE6-47F7-8BF1-CAFFEBDB0E49}"/>
                </a:ext>
              </a:extLst>
            </p:cNvPr>
            <p:cNvSpPr>
              <a:spLocks noChangeArrowheads="1"/>
            </p:cNvSpPr>
            <p:nvPr/>
          </p:nvSpPr>
          <p:spPr bwMode="auto">
            <a:xfrm>
              <a:off x="3085" y="2236"/>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0" name="Rectangle 25">
              <a:extLst>
                <a:ext uri="{FF2B5EF4-FFF2-40B4-BE49-F238E27FC236}">
                  <a16:creationId xmlns:a16="http://schemas.microsoft.com/office/drawing/2014/main" id="{CA604F09-31E5-4493-AD40-BEF356A46EB6}"/>
                </a:ext>
              </a:extLst>
            </p:cNvPr>
            <p:cNvSpPr>
              <a:spLocks noChangeArrowheads="1"/>
            </p:cNvSpPr>
            <p:nvPr/>
          </p:nvSpPr>
          <p:spPr bwMode="auto">
            <a:xfrm>
              <a:off x="3133" y="2058"/>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1" name="Rectangle 26">
              <a:extLst>
                <a:ext uri="{FF2B5EF4-FFF2-40B4-BE49-F238E27FC236}">
                  <a16:creationId xmlns:a16="http://schemas.microsoft.com/office/drawing/2014/main" id="{E5BE66EE-8A03-44F5-A91E-5E60A4730E7A}"/>
                </a:ext>
              </a:extLst>
            </p:cNvPr>
            <p:cNvSpPr>
              <a:spLocks noChangeArrowheads="1"/>
            </p:cNvSpPr>
            <p:nvPr/>
          </p:nvSpPr>
          <p:spPr bwMode="auto">
            <a:xfrm>
              <a:off x="2487" y="2058"/>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2" name="Rectangle 27">
              <a:extLst>
                <a:ext uri="{FF2B5EF4-FFF2-40B4-BE49-F238E27FC236}">
                  <a16:creationId xmlns:a16="http://schemas.microsoft.com/office/drawing/2014/main" id="{96A8397D-1D92-49AC-BC65-8178947ED4C4}"/>
                </a:ext>
              </a:extLst>
            </p:cNvPr>
            <p:cNvSpPr>
              <a:spLocks noChangeArrowheads="1"/>
            </p:cNvSpPr>
            <p:nvPr/>
          </p:nvSpPr>
          <p:spPr bwMode="auto">
            <a:xfrm>
              <a:off x="2779" y="2338"/>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3" name="Rectangle 28">
              <a:extLst>
                <a:ext uri="{FF2B5EF4-FFF2-40B4-BE49-F238E27FC236}">
                  <a16:creationId xmlns:a16="http://schemas.microsoft.com/office/drawing/2014/main" id="{CD5E7059-18A4-4576-AE0E-008BAFE22272}"/>
                </a:ext>
              </a:extLst>
            </p:cNvPr>
            <p:cNvSpPr>
              <a:spLocks noChangeArrowheads="1"/>
            </p:cNvSpPr>
            <p:nvPr/>
          </p:nvSpPr>
          <p:spPr bwMode="auto">
            <a:xfrm>
              <a:off x="2839" y="2338"/>
              <a:ext cx="18"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4" name="Freeform 29">
              <a:extLst>
                <a:ext uri="{FF2B5EF4-FFF2-40B4-BE49-F238E27FC236}">
                  <a16:creationId xmlns:a16="http://schemas.microsoft.com/office/drawing/2014/main" id="{CE6DC02A-7402-4B16-9AE6-B77DE2A4CC79}"/>
                </a:ext>
              </a:extLst>
            </p:cNvPr>
            <p:cNvSpPr>
              <a:spLocks noEditPoints="1"/>
            </p:cNvSpPr>
            <p:nvPr/>
          </p:nvSpPr>
          <p:spPr bwMode="auto">
            <a:xfrm>
              <a:off x="2607" y="1870"/>
              <a:ext cx="422" cy="420"/>
            </a:xfrm>
            <a:custGeom>
              <a:avLst/>
              <a:gdLst>
                <a:gd name="T0" fmla="*/ 172 w 422"/>
                <a:gd name="T1" fmla="*/ 372 h 420"/>
                <a:gd name="T2" fmla="*/ 124 w 422"/>
                <a:gd name="T3" fmla="*/ 352 h 420"/>
                <a:gd name="T4" fmla="*/ 68 w 422"/>
                <a:gd name="T5" fmla="*/ 298 h 420"/>
                <a:gd name="T6" fmla="*/ 48 w 422"/>
                <a:gd name="T7" fmla="*/ 248 h 420"/>
                <a:gd name="T8" fmla="*/ 48 w 422"/>
                <a:gd name="T9" fmla="*/ 170 h 420"/>
                <a:gd name="T10" fmla="*/ 68 w 422"/>
                <a:gd name="T11" fmla="*/ 122 h 420"/>
                <a:gd name="T12" fmla="*/ 124 w 422"/>
                <a:gd name="T13" fmla="*/ 68 h 420"/>
                <a:gd name="T14" fmla="*/ 172 w 422"/>
                <a:gd name="T15" fmla="*/ 48 h 420"/>
                <a:gd name="T16" fmla="*/ 250 w 422"/>
                <a:gd name="T17" fmla="*/ 48 h 420"/>
                <a:gd name="T18" fmla="*/ 298 w 422"/>
                <a:gd name="T19" fmla="*/ 68 h 420"/>
                <a:gd name="T20" fmla="*/ 354 w 422"/>
                <a:gd name="T21" fmla="*/ 122 h 420"/>
                <a:gd name="T22" fmla="*/ 374 w 422"/>
                <a:gd name="T23" fmla="*/ 170 h 420"/>
                <a:gd name="T24" fmla="*/ 374 w 422"/>
                <a:gd name="T25" fmla="*/ 248 h 420"/>
                <a:gd name="T26" fmla="*/ 354 w 422"/>
                <a:gd name="T27" fmla="*/ 298 h 420"/>
                <a:gd name="T28" fmla="*/ 298 w 422"/>
                <a:gd name="T29" fmla="*/ 352 h 420"/>
                <a:gd name="T30" fmla="*/ 250 w 422"/>
                <a:gd name="T31" fmla="*/ 372 h 420"/>
                <a:gd name="T32" fmla="*/ 232 w 422"/>
                <a:gd name="T33" fmla="*/ 402 h 420"/>
                <a:gd name="T34" fmla="*/ 240 w 422"/>
                <a:gd name="T35" fmla="*/ 356 h 420"/>
                <a:gd name="T36" fmla="*/ 282 w 422"/>
                <a:gd name="T37" fmla="*/ 340 h 420"/>
                <a:gd name="T38" fmla="*/ 332 w 422"/>
                <a:gd name="T39" fmla="*/ 360 h 420"/>
                <a:gd name="T40" fmla="*/ 334 w 422"/>
                <a:gd name="T41" fmla="*/ 294 h 420"/>
                <a:gd name="T42" fmla="*/ 348 w 422"/>
                <a:gd name="T43" fmla="*/ 266 h 420"/>
                <a:gd name="T44" fmla="*/ 358 w 422"/>
                <a:gd name="T45" fmla="*/ 230 h 420"/>
                <a:gd name="T46" fmla="*/ 358 w 422"/>
                <a:gd name="T47" fmla="*/ 188 h 420"/>
                <a:gd name="T48" fmla="*/ 354 w 422"/>
                <a:gd name="T49" fmla="*/ 166 h 420"/>
                <a:gd name="T50" fmla="*/ 334 w 422"/>
                <a:gd name="T51" fmla="*/ 126 h 420"/>
                <a:gd name="T52" fmla="*/ 332 w 422"/>
                <a:gd name="T53" fmla="*/ 60 h 420"/>
                <a:gd name="T54" fmla="*/ 294 w 422"/>
                <a:gd name="T55" fmla="*/ 86 h 420"/>
                <a:gd name="T56" fmla="*/ 254 w 422"/>
                <a:gd name="T57" fmla="*/ 68 h 420"/>
                <a:gd name="T58" fmla="*/ 232 w 422"/>
                <a:gd name="T59" fmla="*/ 18 h 420"/>
                <a:gd name="T60" fmla="*/ 182 w 422"/>
                <a:gd name="T61" fmla="*/ 64 h 420"/>
                <a:gd name="T62" fmla="*/ 154 w 422"/>
                <a:gd name="T63" fmla="*/ 72 h 420"/>
                <a:gd name="T64" fmla="*/ 122 w 422"/>
                <a:gd name="T65" fmla="*/ 90 h 420"/>
                <a:gd name="T66" fmla="*/ 92 w 422"/>
                <a:gd name="T67" fmla="*/ 120 h 420"/>
                <a:gd name="T68" fmla="*/ 80 w 422"/>
                <a:gd name="T69" fmla="*/ 140 h 420"/>
                <a:gd name="T70" fmla="*/ 64 w 422"/>
                <a:gd name="T71" fmla="*/ 182 h 420"/>
                <a:gd name="T72" fmla="*/ 18 w 422"/>
                <a:gd name="T73" fmla="*/ 230 h 420"/>
                <a:gd name="T74" fmla="*/ 64 w 422"/>
                <a:gd name="T75" fmla="*/ 238 h 420"/>
                <a:gd name="T76" fmla="*/ 80 w 422"/>
                <a:gd name="T77" fmla="*/ 280 h 420"/>
                <a:gd name="T78" fmla="*/ 60 w 422"/>
                <a:gd name="T79" fmla="*/ 330 h 420"/>
                <a:gd name="T80" fmla="*/ 128 w 422"/>
                <a:gd name="T81" fmla="*/ 332 h 420"/>
                <a:gd name="T82" fmla="*/ 154 w 422"/>
                <a:gd name="T83" fmla="*/ 348 h 420"/>
                <a:gd name="T84" fmla="*/ 190 w 422"/>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420">
                  <a:moveTo>
                    <a:pt x="250" y="420"/>
                  </a:moveTo>
                  <a:lnTo>
                    <a:pt x="172" y="420"/>
                  </a:lnTo>
                  <a:lnTo>
                    <a:pt x="172" y="372"/>
                  </a:lnTo>
                  <a:lnTo>
                    <a:pt x="172" y="372"/>
                  </a:lnTo>
                  <a:lnTo>
                    <a:pt x="148" y="364"/>
                  </a:lnTo>
                  <a:lnTo>
                    <a:pt x="124" y="352"/>
                  </a:lnTo>
                  <a:lnTo>
                    <a:pt x="90"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90" y="34"/>
                  </a:lnTo>
                  <a:lnTo>
                    <a:pt x="124" y="68"/>
                  </a:lnTo>
                  <a:lnTo>
                    <a:pt x="124" y="68"/>
                  </a:lnTo>
                  <a:lnTo>
                    <a:pt x="148" y="56"/>
                  </a:lnTo>
                  <a:lnTo>
                    <a:pt x="172" y="48"/>
                  </a:lnTo>
                  <a:lnTo>
                    <a:pt x="172" y="0"/>
                  </a:lnTo>
                  <a:lnTo>
                    <a:pt x="250" y="0"/>
                  </a:lnTo>
                  <a:lnTo>
                    <a:pt x="250" y="48"/>
                  </a:lnTo>
                  <a:lnTo>
                    <a:pt x="250" y="48"/>
                  </a:lnTo>
                  <a:lnTo>
                    <a:pt x="274" y="56"/>
                  </a:lnTo>
                  <a:lnTo>
                    <a:pt x="298" y="68"/>
                  </a:lnTo>
                  <a:lnTo>
                    <a:pt x="332" y="34"/>
                  </a:lnTo>
                  <a:lnTo>
                    <a:pt x="388" y="88"/>
                  </a:lnTo>
                  <a:lnTo>
                    <a:pt x="354" y="122"/>
                  </a:lnTo>
                  <a:lnTo>
                    <a:pt x="354" y="122"/>
                  </a:lnTo>
                  <a:lnTo>
                    <a:pt x="366" y="146"/>
                  </a:lnTo>
                  <a:lnTo>
                    <a:pt x="374" y="170"/>
                  </a:lnTo>
                  <a:lnTo>
                    <a:pt x="422" y="170"/>
                  </a:lnTo>
                  <a:lnTo>
                    <a:pt x="422" y="248"/>
                  </a:lnTo>
                  <a:lnTo>
                    <a:pt x="374" y="248"/>
                  </a:lnTo>
                  <a:lnTo>
                    <a:pt x="374" y="248"/>
                  </a:lnTo>
                  <a:lnTo>
                    <a:pt x="366" y="274"/>
                  </a:lnTo>
                  <a:lnTo>
                    <a:pt x="354" y="298"/>
                  </a:lnTo>
                  <a:lnTo>
                    <a:pt x="388" y="330"/>
                  </a:lnTo>
                  <a:lnTo>
                    <a:pt x="332" y="386"/>
                  </a:lnTo>
                  <a:lnTo>
                    <a:pt x="298" y="352"/>
                  </a:lnTo>
                  <a:lnTo>
                    <a:pt x="298" y="352"/>
                  </a:lnTo>
                  <a:lnTo>
                    <a:pt x="274" y="364"/>
                  </a:lnTo>
                  <a:lnTo>
                    <a:pt x="250" y="372"/>
                  </a:lnTo>
                  <a:lnTo>
                    <a:pt x="250" y="420"/>
                  </a:lnTo>
                  <a:close/>
                  <a:moveTo>
                    <a:pt x="190" y="402"/>
                  </a:moveTo>
                  <a:lnTo>
                    <a:pt x="232" y="402"/>
                  </a:lnTo>
                  <a:lnTo>
                    <a:pt x="232" y="358"/>
                  </a:lnTo>
                  <a:lnTo>
                    <a:pt x="240" y="356"/>
                  </a:lnTo>
                  <a:lnTo>
                    <a:pt x="240" y="356"/>
                  </a:lnTo>
                  <a:lnTo>
                    <a:pt x="254" y="352"/>
                  </a:lnTo>
                  <a:lnTo>
                    <a:pt x="268" y="348"/>
                  </a:lnTo>
                  <a:lnTo>
                    <a:pt x="282" y="340"/>
                  </a:lnTo>
                  <a:lnTo>
                    <a:pt x="294" y="332"/>
                  </a:lnTo>
                  <a:lnTo>
                    <a:pt x="300" y="328"/>
                  </a:lnTo>
                  <a:lnTo>
                    <a:pt x="332" y="360"/>
                  </a:lnTo>
                  <a:lnTo>
                    <a:pt x="362" y="330"/>
                  </a:lnTo>
                  <a:lnTo>
                    <a:pt x="330" y="300"/>
                  </a:lnTo>
                  <a:lnTo>
                    <a:pt x="334" y="294"/>
                  </a:lnTo>
                  <a:lnTo>
                    <a:pt x="334" y="294"/>
                  </a:lnTo>
                  <a:lnTo>
                    <a:pt x="342" y="280"/>
                  </a:lnTo>
                  <a:lnTo>
                    <a:pt x="348" y="266"/>
                  </a:lnTo>
                  <a:lnTo>
                    <a:pt x="354" y="252"/>
                  </a:lnTo>
                  <a:lnTo>
                    <a:pt x="358" y="238"/>
                  </a:lnTo>
                  <a:lnTo>
                    <a:pt x="358" y="230"/>
                  </a:lnTo>
                  <a:lnTo>
                    <a:pt x="404" y="230"/>
                  </a:lnTo>
                  <a:lnTo>
                    <a:pt x="404" y="188"/>
                  </a:lnTo>
                  <a:lnTo>
                    <a:pt x="358" y="188"/>
                  </a:lnTo>
                  <a:lnTo>
                    <a:pt x="358" y="182"/>
                  </a:lnTo>
                  <a:lnTo>
                    <a:pt x="358" y="182"/>
                  </a:lnTo>
                  <a:lnTo>
                    <a:pt x="354" y="166"/>
                  </a:lnTo>
                  <a:lnTo>
                    <a:pt x="348" y="152"/>
                  </a:lnTo>
                  <a:lnTo>
                    <a:pt x="342" y="140"/>
                  </a:lnTo>
                  <a:lnTo>
                    <a:pt x="334" y="126"/>
                  </a:lnTo>
                  <a:lnTo>
                    <a:pt x="330" y="120"/>
                  </a:lnTo>
                  <a:lnTo>
                    <a:pt x="362" y="88"/>
                  </a:lnTo>
                  <a:lnTo>
                    <a:pt x="332" y="60"/>
                  </a:lnTo>
                  <a:lnTo>
                    <a:pt x="300" y="90"/>
                  </a:lnTo>
                  <a:lnTo>
                    <a:pt x="294" y="86"/>
                  </a:lnTo>
                  <a:lnTo>
                    <a:pt x="294" y="86"/>
                  </a:lnTo>
                  <a:lnTo>
                    <a:pt x="282" y="78"/>
                  </a:lnTo>
                  <a:lnTo>
                    <a:pt x="268" y="72"/>
                  </a:lnTo>
                  <a:lnTo>
                    <a:pt x="254" y="68"/>
                  </a:lnTo>
                  <a:lnTo>
                    <a:pt x="240" y="64"/>
                  </a:lnTo>
                  <a:lnTo>
                    <a:pt x="232" y="62"/>
                  </a:lnTo>
                  <a:lnTo>
                    <a:pt x="232" y="18"/>
                  </a:lnTo>
                  <a:lnTo>
                    <a:pt x="190" y="18"/>
                  </a:lnTo>
                  <a:lnTo>
                    <a:pt x="190" y="62"/>
                  </a:lnTo>
                  <a:lnTo>
                    <a:pt x="182" y="64"/>
                  </a:lnTo>
                  <a:lnTo>
                    <a:pt x="182" y="64"/>
                  </a:lnTo>
                  <a:lnTo>
                    <a:pt x="168" y="68"/>
                  </a:lnTo>
                  <a:lnTo>
                    <a:pt x="154" y="72"/>
                  </a:lnTo>
                  <a:lnTo>
                    <a:pt x="140" y="78"/>
                  </a:lnTo>
                  <a:lnTo>
                    <a:pt x="128" y="86"/>
                  </a:lnTo>
                  <a:lnTo>
                    <a:pt x="122" y="90"/>
                  </a:lnTo>
                  <a:lnTo>
                    <a:pt x="90" y="60"/>
                  </a:lnTo>
                  <a:lnTo>
                    <a:pt x="60" y="88"/>
                  </a:lnTo>
                  <a:lnTo>
                    <a:pt x="92" y="120"/>
                  </a:lnTo>
                  <a:lnTo>
                    <a:pt x="88" y="126"/>
                  </a:lnTo>
                  <a:lnTo>
                    <a:pt x="88" y="126"/>
                  </a:lnTo>
                  <a:lnTo>
                    <a:pt x="80" y="140"/>
                  </a:lnTo>
                  <a:lnTo>
                    <a:pt x="74" y="152"/>
                  </a:lnTo>
                  <a:lnTo>
                    <a:pt x="68" y="166"/>
                  </a:lnTo>
                  <a:lnTo>
                    <a:pt x="64" y="182"/>
                  </a:lnTo>
                  <a:lnTo>
                    <a:pt x="64" y="188"/>
                  </a:lnTo>
                  <a:lnTo>
                    <a:pt x="18" y="188"/>
                  </a:lnTo>
                  <a:lnTo>
                    <a:pt x="18" y="230"/>
                  </a:lnTo>
                  <a:lnTo>
                    <a:pt x="64" y="230"/>
                  </a:lnTo>
                  <a:lnTo>
                    <a:pt x="64" y="238"/>
                  </a:lnTo>
                  <a:lnTo>
                    <a:pt x="64" y="238"/>
                  </a:lnTo>
                  <a:lnTo>
                    <a:pt x="68" y="252"/>
                  </a:lnTo>
                  <a:lnTo>
                    <a:pt x="74" y="266"/>
                  </a:lnTo>
                  <a:lnTo>
                    <a:pt x="80" y="280"/>
                  </a:lnTo>
                  <a:lnTo>
                    <a:pt x="88" y="294"/>
                  </a:lnTo>
                  <a:lnTo>
                    <a:pt x="92" y="300"/>
                  </a:lnTo>
                  <a:lnTo>
                    <a:pt x="60" y="330"/>
                  </a:lnTo>
                  <a:lnTo>
                    <a:pt x="90" y="360"/>
                  </a:lnTo>
                  <a:lnTo>
                    <a:pt x="122" y="328"/>
                  </a:lnTo>
                  <a:lnTo>
                    <a:pt x="128" y="332"/>
                  </a:lnTo>
                  <a:lnTo>
                    <a:pt x="128" y="332"/>
                  </a:lnTo>
                  <a:lnTo>
                    <a:pt x="140" y="340"/>
                  </a:lnTo>
                  <a:lnTo>
                    <a:pt x="154" y="348"/>
                  </a:lnTo>
                  <a:lnTo>
                    <a:pt x="168" y="352"/>
                  </a:lnTo>
                  <a:lnTo>
                    <a:pt x="182" y="356"/>
                  </a:lnTo>
                  <a:lnTo>
                    <a:pt x="190" y="358"/>
                  </a:lnTo>
                  <a:lnTo>
                    <a:pt x="190"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65" name="Freeform 30">
              <a:extLst>
                <a:ext uri="{FF2B5EF4-FFF2-40B4-BE49-F238E27FC236}">
                  <a16:creationId xmlns:a16="http://schemas.microsoft.com/office/drawing/2014/main" id="{C394D18B-FC68-49AD-968F-5F1C34F13250}"/>
                </a:ext>
              </a:extLst>
            </p:cNvPr>
            <p:cNvSpPr>
              <a:spLocks noEditPoints="1"/>
            </p:cNvSpPr>
            <p:nvPr/>
          </p:nvSpPr>
          <p:spPr bwMode="auto">
            <a:xfrm>
              <a:off x="2707" y="1968"/>
              <a:ext cx="222" cy="224"/>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18 w 222"/>
                <a:gd name="T13" fmla="*/ 50 h 224"/>
                <a:gd name="T14" fmla="*/ 48 w 222"/>
                <a:gd name="T15" fmla="*/ 20 h 224"/>
                <a:gd name="T16" fmla="*/ 88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4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58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2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88" y="220"/>
                  </a:lnTo>
                  <a:lnTo>
                    <a:pt x="68" y="214"/>
                  </a:lnTo>
                  <a:lnTo>
                    <a:pt x="48" y="204"/>
                  </a:lnTo>
                  <a:lnTo>
                    <a:pt x="32" y="190"/>
                  </a:lnTo>
                  <a:lnTo>
                    <a:pt x="18" y="174"/>
                  </a:lnTo>
                  <a:lnTo>
                    <a:pt x="8" y="156"/>
                  </a:lnTo>
                  <a:lnTo>
                    <a:pt x="2" y="134"/>
                  </a:lnTo>
                  <a:lnTo>
                    <a:pt x="0" y="112"/>
                  </a:lnTo>
                  <a:lnTo>
                    <a:pt x="0" y="112"/>
                  </a:lnTo>
                  <a:lnTo>
                    <a:pt x="2" y="90"/>
                  </a:lnTo>
                  <a:lnTo>
                    <a:pt x="8" y="68"/>
                  </a:lnTo>
                  <a:lnTo>
                    <a:pt x="18" y="50"/>
                  </a:lnTo>
                  <a:lnTo>
                    <a:pt x="32" y="34"/>
                  </a:lnTo>
                  <a:lnTo>
                    <a:pt x="48" y="20"/>
                  </a:lnTo>
                  <a:lnTo>
                    <a:pt x="68" y="10"/>
                  </a:lnTo>
                  <a:lnTo>
                    <a:pt x="88"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4" y="26"/>
                  </a:lnTo>
                  <a:lnTo>
                    <a:pt x="58" y="34"/>
                  </a:lnTo>
                  <a:lnTo>
                    <a:pt x="46" y="46"/>
                  </a:lnTo>
                  <a:lnTo>
                    <a:pt x="34" y="60"/>
                  </a:lnTo>
                  <a:lnTo>
                    <a:pt x="26" y="76"/>
                  </a:lnTo>
                  <a:lnTo>
                    <a:pt x="20" y="92"/>
                  </a:lnTo>
                  <a:lnTo>
                    <a:pt x="18" y="112"/>
                  </a:lnTo>
                  <a:lnTo>
                    <a:pt x="18" y="112"/>
                  </a:lnTo>
                  <a:lnTo>
                    <a:pt x="20" y="130"/>
                  </a:lnTo>
                  <a:lnTo>
                    <a:pt x="26" y="148"/>
                  </a:lnTo>
                  <a:lnTo>
                    <a:pt x="34" y="164"/>
                  </a:lnTo>
                  <a:lnTo>
                    <a:pt x="46" y="178"/>
                  </a:lnTo>
                  <a:lnTo>
                    <a:pt x="58" y="190"/>
                  </a:lnTo>
                  <a:lnTo>
                    <a:pt x="74" y="198"/>
                  </a:lnTo>
                  <a:lnTo>
                    <a:pt x="92" y="204"/>
                  </a:lnTo>
                  <a:lnTo>
                    <a:pt x="112" y="206"/>
                  </a:lnTo>
                  <a:lnTo>
                    <a:pt x="112" y="206"/>
                  </a:lnTo>
                  <a:lnTo>
                    <a:pt x="130" y="204"/>
                  </a:lnTo>
                  <a:lnTo>
                    <a:pt x="148" y="198"/>
                  </a:lnTo>
                  <a:lnTo>
                    <a:pt x="164" y="190"/>
                  </a:lnTo>
                  <a:lnTo>
                    <a:pt x="178" y="178"/>
                  </a:lnTo>
                  <a:lnTo>
                    <a:pt x="188" y="164"/>
                  </a:lnTo>
                  <a:lnTo>
                    <a:pt x="198" y="148"/>
                  </a:lnTo>
                  <a:lnTo>
                    <a:pt x="202" y="130"/>
                  </a:lnTo>
                  <a:lnTo>
                    <a:pt x="204" y="112"/>
                  </a:lnTo>
                  <a:lnTo>
                    <a:pt x="204" y="112"/>
                  </a:lnTo>
                  <a:lnTo>
                    <a:pt x="202" y="92"/>
                  </a:lnTo>
                  <a:lnTo>
                    <a:pt x="198" y="76"/>
                  </a:lnTo>
                  <a:lnTo>
                    <a:pt x="188" y="60"/>
                  </a:lnTo>
                  <a:lnTo>
                    <a:pt x="178" y="46"/>
                  </a:lnTo>
                  <a:lnTo>
                    <a:pt x="164" y="34"/>
                  </a:lnTo>
                  <a:lnTo>
                    <a:pt x="148" y="26"/>
                  </a:lnTo>
                  <a:lnTo>
                    <a:pt x="130" y="20"/>
                  </a:lnTo>
                  <a:lnTo>
                    <a:pt x="112" y="18"/>
                  </a:lnTo>
                  <a:lnTo>
                    <a:pt x="1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grpSp>
      <p:grpSp>
        <p:nvGrpSpPr>
          <p:cNvPr id="10" name="Group 33">
            <a:extLst>
              <a:ext uri="{FF2B5EF4-FFF2-40B4-BE49-F238E27FC236}">
                <a16:creationId xmlns:a16="http://schemas.microsoft.com/office/drawing/2014/main" id="{AD4D1B4C-2E23-4F1E-9B05-8A639FF87BED}"/>
              </a:ext>
            </a:extLst>
          </p:cNvPr>
          <p:cNvGrpSpPr>
            <a:grpSpLocks noChangeAspect="1"/>
          </p:cNvGrpSpPr>
          <p:nvPr/>
        </p:nvGrpSpPr>
        <p:grpSpPr bwMode="auto">
          <a:xfrm>
            <a:off x="6799276" y="2598086"/>
            <a:ext cx="1328283" cy="1440217"/>
            <a:chOff x="4039" y="1810"/>
            <a:chExt cx="712" cy="772"/>
          </a:xfrm>
          <a:solidFill>
            <a:schemeClr val="bg1"/>
          </a:solidFill>
        </p:grpSpPr>
        <p:sp>
          <p:nvSpPr>
            <p:cNvPr id="33" name="Freeform 34">
              <a:extLst>
                <a:ext uri="{FF2B5EF4-FFF2-40B4-BE49-F238E27FC236}">
                  <a16:creationId xmlns:a16="http://schemas.microsoft.com/office/drawing/2014/main" id="{D9D653C8-78DE-4268-8371-F38334A800D9}"/>
                </a:ext>
              </a:extLst>
            </p:cNvPr>
            <p:cNvSpPr>
              <a:spLocks/>
            </p:cNvSpPr>
            <p:nvPr/>
          </p:nvSpPr>
          <p:spPr bwMode="auto">
            <a:xfrm>
              <a:off x="4039" y="1810"/>
              <a:ext cx="574" cy="772"/>
            </a:xfrm>
            <a:custGeom>
              <a:avLst/>
              <a:gdLst>
                <a:gd name="T0" fmla="*/ 574 w 574"/>
                <a:gd name="T1" fmla="*/ 772 h 772"/>
                <a:gd name="T2" fmla="*/ 0 w 574"/>
                <a:gd name="T3" fmla="*/ 772 h 772"/>
                <a:gd name="T4" fmla="*/ 0 w 574"/>
                <a:gd name="T5" fmla="*/ 48 h 772"/>
                <a:gd name="T6" fmla="*/ 230 w 574"/>
                <a:gd name="T7" fmla="*/ 48 h 772"/>
                <a:gd name="T8" fmla="*/ 230 w 574"/>
                <a:gd name="T9" fmla="*/ 48 h 772"/>
                <a:gd name="T10" fmla="*/ 232 w 574"/>
                <a:gd name="T11" fmla="*/ 38 h 772"/>
                <a:gd name="T12" fmla="*/ 236 w 574"/>
                <a:gd name="T13" fmla="*/ 28 h 772"/>
                <a:gd name="T14" fmla="*/ 242 w 574"/>
                <a:gd name="T15" fmla="*/ 20 h 772"/>
                <a:gd name="T16" fmla="*/ 250 w 574"/>
                <a:gd name="T17" fmla="*/ 12 h 772"/>
                <a:gd name="T18" fmla="*/ 258 w 574"/>
                <a:gd name="T19" fmla="*/ 8 h 772"/>
                <a:gd name="T20" fmla="*/ 266 w 574"/>
                <a:gd name="T21" fmla="*/ 2 h 772"/>
                <a:gd name="T22" fmla="*/ 276 w 574"/>
                <a:gd name="T23" fmla="*/ 0 h 772"/>
                <a:gd name="T24" fmla="*/ 286 w 574"/>
                <a:gd name="T25" fmla="*/ 0 h 772"/>
                <a:gd name="T26" fmla="*/ 286 w 574"/>
                <a:gd name="T27" fmla="*/ 0 h 772"/>
                <a:gd name="T28" fmla="*/ 298 w 574"/>
                <a:gd name="T29" fmla="*/ 0 h 772"/>
                <a:gd name="T30" fmla="*/ 306 w 574"/>
                <a:gd name="T31" fmla="*/ 2 h 772"/>
                <a:gd name="T32" fmla="*/ 316 w 574"/>
                <a:gd name="T33" fmla="*/ 8 h 772"/>
                <a:gd name="T34" fmla="*/ 324 w 574"/>
                <a:gd name="T35" fmla="*/ 12 h 772"/>
                <a:gd name="T36" fmla="*/ 330 w 574"/>
                <a:gd name="T37" fmla="*/ 20 h 772"/>
                <a:gd name="T38" fmla="*/ 336 w 574"/>
                <a:gd name="T39" fmla="*/ 28 h 772"/>
                <a:gd name="T40" fmla="*/ 340 w 574"/>
                <a:gd name="T41" fmla="*/ 38 h 772"/>
                <a:gd name="T42" fmla="*/ 344 w 574"/>
                <a:gd name="T43" fmla="*/ 48 h 772"/>
                <a:gd name="T44" fmla="*/ 574 w 574"/>
                <a:gd name="T45" fmla="*/ 48 h 772"/>
                <a:gd name="T46" fmla="*/ 574 w 574"/>
                <a:gd name="T47" fmla="*/ 246 h 772"/>
                <a:gd name="T48" fmla="*/ 556 w 574"/>
                <a:gd name="T49" fmla="*/ 246 h 772"/>
                <a:gd name="T50" fmla="*/ 556 w 574"/>
                <a:gd name="T51" fmla="*/ 66 h 772"/>
                <a:gd name="T52" fmla="*/ 326 w 574"/>
                <a:gd name="T53" fmla="*/ 66 h 772"/>
                <a:gd name="T54" fmla="*/ 326 w 574"/>
                <a:gd name="T55" fmla="*/ 56 h 772"/>
                <a:gd name="T56" fmla="*/ 326 w 574"/>
                <a:gd name="T57" fmla="*/ 56 h 772"/>
                <a:gd name="T58" fmla="*/ 326 w 574"/>
                <a:gd name="T59" fmla="*/ 48 h 772"/>
                <a:gd name="T60" fmla="*/ 322 w 574"/>
                <a:gd name="T61" fmla="*/ 40 h 772"/>
                <a:gd name="T62" fmla="*/ 320 w 574"/>
                <a:gd name="T63" fmla="*/ 34 h 772"/>
                <a:gd name="T64" fmla="*/ 314 w 574"/>
                <a:gd name="T65" fmla="*/ 28 h 772"/>
                <a:gd name="T66" fmla="*/ 308 w 574"/>
                <a:gd name="T67" fmla="*/ 24 h 772"/>
                <a:gd name="T68" fmla="*/ 302 w 574"/>
                <a:gd name="T69" fmla="*/ 20 h 772"/>
                <a:gd name="T70" fmla="*/ 294 w 574"/>
                <a:gd name="T71" fmla="*/ 18 h 772"/>
                <a:gd name="T72" fmla="*/ 286 w 574"/>
                <a:gd name="T73" fmla="*/ 18 h 772"/>
                <a:gd name="T74" fmla="*/ 286 w 574"/>
                <a:gd name="T75" fmla="*/ 18 h 772"/>
                <a:gd name="T76" fmla="*/ 278 w 574"/>
                <a:gd name="T77" fmla="*/ 18 h 772"/>
                <a:gd name="T78" fmla="*/ 272 w 574"/>
                <a:gd name="T79" fmla="*/ 20 h 772"/>
                <a:gd name="T80" fmla="*/ 264 w 574"/>
                <a:gd name="T81" fmla="*/ 24 h 772"/>
                <a:gd name="T82" fmla="*/ 258 w 574"/>
                <a:gd name="T83" fmla="*/ 28 h 772"/>
                <a:gd name="T84" fmla="*/ 254 w 574"/>
                <a:gd name="T85" fmla="*/ 34 h 772"/>
                <a:gd name="T86" fmla="*/ 250 w 574"/>
                <a:gd name="T87" fmla="*/ 40 h 772"/>
                <a:gd name="T88" fmla="*/ 248 w 574"/>
                <a:gd name="T89" fmla="*/ 48 h 772"/>
                <a:gd name="T90" fmla="*/ 248 w 574"/>
                <a:gd name="T91" fmla="*/ 56 h 772"/>
                <a:gd name="T92" fmla="*/ 248 w 574"/>
                <a:gd name="T93" fmla="*/ 66 h 772"/>
                <a:gd name="T94" fmla="*/ 18 w 574"/>
                <a:gd name="T95" fmla="*/ 66 h 772"/>
                <a:gd name="T96" fmla="*/ 18 w 574"/>
                <a:gd name="T97" fmla="*/ 754 h 772"/>
                <a:gd name="T98" fmla="*/ 556 w 574"/>
                <a:gd name="T99" fmla="*/ 754 h 772"/>
                <a:gd name="T100" fmla="*/ 556 w 574"/>
                <a:gd name="T101" fmla="*/ 644 h 772"/>
                <a:gd name="T102" fmla="*/ 574 w 574"/>
                <a:gd name="T103" fmla="*/ 644 h 772"/>
                <a:gd name="T104" fmla="*/ 574 w 574"/>
                <a:gd name="T10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4" h="772">
                  <a:moveTo>
                    <a:pt x="574" y="772"/>
                  </a:moveTo>
                  <a:lnTo>
                    <a:pt x="0" y="772"/>
                  </a:lnTo>
                  <a:lnTo>
                    <a:pt x="0" y="48"/>
                  </a:lnTo>
                  <a:lnTo>
                    <a:pt x="230" y="48"/>
                  </a:lnTo>
                  <a:lnTo>
                    <a:pt x="230" y="48"/>
                  </a:lnTo>
                  <a:lnTo>
                    <a:pt x="232" y="38"/>
                  </a:lnTo>
                  <a:lnTo>
                    <a:pt x="236" y="28"/>
                  </a:lnTo>
                  <a:lnTo>
                    <a:pt x="242" y="20"/>
                  </a:lnTo>
                  <a:lnTo>
                    <a:pt x="250" y="12"/>
                  </a:lnTo>
                  <a:lnTo>
                    <a:pt x="258" y="8"/>
                  </a:lnTo>
                  <a:lnTo>
                    <a:pt x="266" y="2"/>
                  </a:lnTo>
                  <a:lnTo>
                    <a:pt x="276" y="0"/>
                  </a:lnTo>
                  <a:lnTo>
                    <a:pt x="286" y="0"/>
                  </a:lnTo>
                  <a:lnTo>
                    <a:pt x="286" y="0"/>
                  </a:lnTo>
                  <a:lnTo>
                    <a:pt x="298" y="0"/>
                  </a:lnTo>
                  <a:lnTo>
                    <a:pt x="306" y="2"/>
                  </a:lnTo>
                  <a:lnTo>
                    <a:pt x="316" y="8"/>
                  </a:lnTo>
                  <a:lnTo>
                    <a:pt x="324" y="12"/>
                  </a:lnTo>
                  <a:lnTo>
                    <a:pt x="330" y="20"/>
                  </a:lnTo>
                  <a:lnTo>
                    <a:pt x="336" y="28"/>
                  </a:lnTo>
                  <a:lnTo>
                    <a:pt x="340" y="38"/>
                  </a:lnTo>
                  <a:lnTo>
                    <a:pt x="344" y="48"/>
                  </a:lnTo>
                  <a:lnTo>
                    <a:pt x="574" y="48"/>
                  </a:lnTo>
                  <a:lnTo>
                    <a:pt x="574" y="246"/>
                  </a:lnTo>
                  <a:lnTo>
                    <a:pt x="556" y="246"/>
                  </a:lnTo>
                  <a:lnTo>
                    <a:pt x="556" y="66"/>
                  </a:lnTo>
                  <a:lnTo>
                    <a:pt x="326" y="66"/>
                  </a:lnTo>
                  <a:lnTo>
                    <a:pt x="326" y="56"/>
                  </a:lnTo>
                  <a:lnTo>
                    <a:pt x="326" y="56"/>
                  </a:lnTo>
                  <a:lnTo>
                    <a:pt x="326" y="48"/>
                  </a:lnTo>
                  <a:lnTo>
                    <a:pt x="322" y="40"/>
                  </a:lnTo>
                  <a:lnTo>
                    <a:pt x="320" y="34"/>
                  </a:lnTo>
                  <a:lnTo>
                    <a:pt x="314" y="28"/>
                  </a:lnTo>
                  <a:lnTo>
                    <a:pt x="308" y="24"/>
                  </a:lnTo>
                  <a:lnTo>
                    <a:pt x="302" y="20"/>
                  </a:lnTo>
                  <a:lnTo>
                    <a:pt x="294" y="18"/>
                  </a:lnTo>
                  <a:lnTo>
                    <a:pt x="286" y="18"/>
                  </a:lnTo>
                  <a:lnTo>
                    <a:pt x="286" y="18"/>
                  </a:lnTo>
                  <a:lnTo>
                    <a:pt x="278" y="18"/>
                  </a:lnTo>
                  <a:lnTo>
                    <a:pt x="272" y="20"/>
                  </a:lnTo>
                  <a:lnTo>
                    <a:pt x="264" y="24"/>
                  </a:lnTo>
                  <a:lnTo>
                    <a:pt x="258" y="28"/>
                  </a:lnTo>
                  <a:lnTo>
                    <a:pt x="254" y="34"/>
                  </a:lnTo>
                  <a:lnTo>
                    <a:pt x="250" y="40"/>
                  </a:lnTo>
                  <a:lnTo>
                    <a:pt x="248" y="48"/>
                  </a:lnTo>
                  <a:lnTo>
                    <a:pt x="248" y="56"/>
                  </a:lnTo>
                  <a:lnTo>
                    <a:pt x="248" y="66"/>
                  </a:lnTo>
                  <a:lnTo>
                    <a:pt x="18" y="66"/>
                  </a:lnTo>
                  <a:lnTo>
                    <a:pt x="18" y="754"/>
                  </a:lnTo>
                  <a:lnTo>
                    <a:pt x="556" y="754"/>
                  </a:lnTo>
                  <a:lnTo>
                    <a:pt x="556" y="644"/>
                  </a:lnTo>
                  <a:lnTo>
                    <a:pt x="574" y="644"/>
                  </a:lnTo>
                  <a:lnTo>
                    <a:pt x="574" y="7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4" name="Freeform 35">
              <a:extLst>
                <a:ext uri="{FF2B5EF4-FFF2-40B4-BE49-F238E27FC236}">
                  <a16:creationId xmlns:a16="http://schemas.microsoft.com/office/drawing/2014/main" id="{E9500A8C-9B3E-450E-970A-361AD31CFFF9}"/>
                </a:ext>
              </a:extLst>
            </p:cNvPr>
            <p:cNvSpPr>
              <a:spLocks/>
            </p:cNvSpPr>
            <p:nvPr/>
          </p:nvSpPr>
          <p:spPr bwMode="auto">
            <a:xfrm>
              <a:off x="4207" y="1858"/>
              <a:ext cx="236" cy="128"/>
            </a:xfrm>
            <a:custGeom>
              <a:avLst/>
              <a:gdLst>
                <a:gd name="T0" fmla="*/ 236 w 236"/>
                <a:gd name="T1" fmla="*/ 128 h 128"/>
                <a:gd name="T2" fmla="*/ 0 w 236"/>
                <a:gd name="T3" fmla="*/ 128 h 128"/>
                <a:gd name="T4" fmla="*/ 0 w 236"/>
                <a:gd name="T5" fmla="*/ 0 h 128"/>
                <a:gd name="T6" fmla="*/ 18 w 236"/>
                <a:gd name="T7" fmla="*/ 0 h 128"/>
                <a:gd name="T8" fmla="*/ 18 w 236"/>
                <a:gd name="T9" fmla="*/ 110 h 128"/>
                <a:gd name="T10" fmla="*/ 218 w 236"/>
                <a:gd name="T11" fmla="*/ 110 h 128"/>
                <a:gd name="T12" fmla="*/ 218 w 236"/>
                <a:gd name="T13" fmla="*/ 0 h 128"/>
                <a:gd name="T14" fmla="*/ 236 w 236"/>
                <a:gd name="T15" fmla="*/ 0 h 128"/>
                <a:gd name="T16" fmla="*/ 236 w 23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28">
                  <a:moveTo>
                    <a:pt x="236" y="128"/>
                  </a:moveTo>
                  <a:lnTo>
                    <a:pt x="0" y="128"/>
                  </a:lnTo>
                  <a:lnTo>
                    <a:pt x="0" y="0"/>
                  </a:lnTo>
                  <a:lnTo>
                    <a:pt x="18" y="0"/>
                  </a:lnTo>
                  <a:lnTo>
                    <a:pt x="18" y="110"/>
                  </a:lnTo>
                  <a:lnTo>
                    <a:pt x="218" y="110"/>
                  </a:lnTo>
                  <a:lnTo>
                    <a:pt x="218" y="0"/>
                  </a:lnTo>
                  <a:lnTo>
                    <a:pt x="236" y="0"/>
                  </a:lnTo>
                  <a:lnTo>
                    <a:pt x="23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5" name="Rectangle 36">
              <a:extLst>
                <a:ext uri="{FF2B5EF4-FFF2-40B4-BE49-F238E27FC236}">
                  <a16:creationId xmlns:a16="http://schemas.microsoft.com/office/drawing/2014/main" id="{FC06901E-B9AD-4C54-A531-7FC6DC9EBAD8}"/>
                </a:ext>
              </a:extLst>
            </p:cNvPr>
            <p:cNvSpPr>
              <a:spLocks noChangeArrowheads="1"/>
            </p:cNvSpPr>
            <p:nvPr/>
          </p:nvSpPr>
          <p:spPr bwMode="auto">
            <a:xfrm>
              <a:off x="4263" y="1912"/>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6" name="Freeform 37">
              <a:extLst>
                <a:ext uri="{FF2B5EF4-FFF2-40B4-BE49-F238E27FC236}">
                  <a16:creationId xmlns:a16="http://schemas.microsoft.com/office/drawing/2014/main" id="{B55EDFAF-A99D-43B0-B896-51DBA55D18E9}"/>
                </a:ext>
              </a:extLst>
            </p:cNvPr>
            <p:cNvSpPr>
              <a:spLocks noEditPoints="1"/>
            </p:cNvSpPr>
            <p:nvPr/>
          </p:nvSpPr>
          <p:spPr bwMode="auto">
            <a:xfrm>
              <a:off x="4159" y="2038"/>
              <a:ext cx="80" cy="80"/>
            </a:xfrm>
            <a:custGeom>
              <a:avLst/>
              <a:gdLst>
                <a:gd name="T0" fmla="*/ 80 w 80"/>
                <a:gd name="T1" fmla="*/ 80 h 80"/>
                <a:gd name="T2" fmla="*/ 0 w 80"/>
                <a:gd name="T3" fmla="*/ 80 h 80"/>
                <a:gd name="T4" fmla="*/ 0 w 80"/>
                <a:gd name="T5" fmla="*/ 0 h 80"/>
                <a:gd name="T6" fmla="*/ 80 w 80"/>
                <a:gd name="T7" fmla="*/ 0 h 80"/>
                <a:gd name="T8" fmla="*/ 80 w 80"/>
                <a:gd name="T9" fmla="*/ 80 h 80"/>
                <a:gd name="T10" fmla="*/ 18 w 80"/>
                <a:gd name="T11" fmla="*/ 62 h 80"/>
                <a:gd name="T12" fmla="*/ 62 w 80"/>
                <a:gd name="T13" fmla="*/ 62 h 80"/>
                <a:gd name="T14" fmla="*/ 62 w 80"/>
                <a:gd name="T15" fmla="*/ 18 h 80"/>
                <a:gd name="T16" fmla="*/ 18 w 80"/>
                <a:gd name="T17" fmla="*/ 18 h 80"/>
                <a:gd name="T18" fmla="*/ 18 w 80"/>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80"/>
                  </a:moveTo>
                  <a:lnTo>
                    <a:pt x="0" y="80"/>
                  </a:lnTo>
                  <a:lnTo>
                    <a:pt x="0" y="0"/>
                  </a:lnTo>
                  <a:lnTo>
                    <a:pt x="80" y="0"/>
                  </a:lnTo>
                  <a:lnTo>
                    <a:pt x="80" y="80"/>
                  </a:lnTo>
                  <a:close/>
                  <a:moveTo>
                    <a:pt x="18" y="62"/>
                  </a:moveTo>
                  <a:lnTo>
                    <a:pt x="62" y="62"/>
                  </a:lnTo>
                  <a:lnTo>
                    <a:pt x="62" y="18"/>
                  </a:lnTo>
                  <a:lnTo>
                    <a:pt x="18" y="18"/>
                  </a:lnTo>
                  <a:lnTo>
                    <a:pt x="1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7" name="Freeform 38">
              <a:extLst>
                <a:ext uri="{FF2B5EF4-FFF2-40B4-BE49-F238E27FC236}">
                  <a16:creationId xmlns:a16="http://schemas.microsoft.com/office/drawing/2014/main" id="{25FDB978-F26E-4278-B5D7-2B8417451695}"/>
                </a:ext>
              </a:extLst>
            </p:cNvPr>
            <p:cNvSpPr>
              <a:spLocks noEditPoints="1"/>
            </p:cNvSpPr>
            <p:nvPr/>
          </p:nvSpPr>
          <p:spPr bwMode="auto">
            <a:xfrm>
              <a:off x="4159" y="2156"/>
              <a:ext cx="80" cy="80"/>
            </a:xfrm>
            <a:custGeom>
              <a:avLst/>
              <a:gdLst>
                <a:gd name="T0" fmla="*/ 80 w 80"/>
                <a:gd name="T1" fmla="*/ 80 h 80"/>
                <a:gd name="T2" fmla="*/ 0 w 80"/>
                <a:gd name="T3" fmla="*/ 80 h 80"/>
                <a:gd name="T4" fmla="*/ 0 w 80"/>
                <a:gd name="T5" fmla="*/ 0 h 80"/>
                <a:gd name="T6" fmla="*/ 80 w 80"/>
                <a:gd name="T7" fmla="*/ 0 h 80"/>
                <a:gd name="T8" fmla="*/ 80 w 80"/>
                <a:gd name="T9" fmla="*/ 80 h 80"/>
                <a:gd name="T10" fmla="*/ 18 w 80"/>
                <a:gd name="T11" fmla="*/ 62 h 80"/>
                <a:gd name="T12" fmla="*/ 62 w 80"/>
                <a:gd name="T13" fmla="*/ 62 h 80"/>
                <a:gd name="T14" fmla="*/ 62 w 80"/>
                <a:gd name="T15" fmla="*/ 18 h 80"/>
                <a:gd name="T16" fmla="*/ 18 w 80"/>
                <a:gd name="T17" fmla="*/ 18 h 80"/>
                <a:gd name="T18" fmla="*/ 18 w 80"/>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80"/>
                  </a:moveTo>
                  <a:lnTo>
                    <a:pt x="0" y="80"/>
                  </a:lnTo>
                  <a:lnTo>
                    <a:pt x="0" y="0"/>
                  </a:lnTo>
                  <a:lnTo>
                    <a:pt x="80" y="0"/>
                  </a:lnTo>
                  <a:lnTo>
                    <a:pt x="80" y="80"/>
                  </a:lnTo>
                  <a:close/>
                  <a:moveTo>
                    <a:pt x="18" y="62"/>
                  </a:moveTo>
                  <a:lnTo>
                    <a:pt x="62" y="62"/>
                  </a:lnTo>
                  <a:lnTo>
                    <a:pt x="62" y="18"/>
                  </a:lnTo>
                  <a:lnTo>
                    <a:pt x="18" y="18"/>
                  </a:lnTo>
                  <a:lnTo>
                    <a:pt x="1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8" name="Freeform 39">
              <a:extLst>
                <a:ext uri="{FF2B5EF4-FFF2-40B4-BE49-F238E27FC236}">
                  <a16:creationId xmlns:a16="http://schemas.microsoft.com/office/drawing/2014/main" id="{2DA83A80-7AC1-459B-AACB-8B341E859661}"/>
                </a:ext>
              </a:extLst>
            </p:cNvPr>
            <p:cNvSpPr>
              <a:spLocks noEditPoints="1"/>
            </p:cNvSpPr>
            <p:nvPr/>
          </p:nvSpPr>
          <p:spPr bwMode="auto">
            <a:xfrm>
              <a:off x="4159" y="2272"/>
              <a:ext cx="80" cy="82"/>
            </a:xfrm>
            <a:custGeom>
              <a:avLst/>
              <a:gdLst>
                <a:gd name="T0" fmla="*/ 80 w 80"/>
                <a:gd name="T1" fmla="*/ 82 h 82"/>
                <a:gd name="T2" fmla="*/ 0 w 80"/>
                <a:gd name="T3" fmla="*/ 82 h 82"/>
                <a:gd name="T4" fmla="*/ 0 w 80"/>
                <a:gd name="T5" fmla="*/ 0 h 82"/>
                <a:gd name="T6" fmla="*/ 80 w 80"/>
                <a:gd name="T7" fmla="*/ 0 h 82"/>
                <a:gd name="T8" fmla="*/ 80 w 80"/>
                <a:gd name="T9" fmla="*/ 82 h 82"/>
                <a:gd name="T10" fmla="*/ 18 w 80"/>
                <a:gd name="T11" fmla="*/ 64 h 82"/>
                <a:gd name="T12" fmla="*/ 62 w 80"/>
                <a:gd name="T13" fmla="*/ 64 h 82"/>
                <a:gd name="T14" fmla="*/ 62 w 80"/>
                <a:gd name="T15" fmla="*/ 18 h 82"/>
                <a:gd name="T16" fmla="*/ 18 w 80"/>
                <a:gd name="T17" fmla="*/ 18 h 82"/>
                <a:gd name="T18" fmla="*/ 18 w 80"/>
                <a:gd name="T1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2">
                  <a:moveTo>
                    <a:pt x="80" y="82"/>
                  </a:moveTo>
                  <a:lnTo>
                    <a:pt x="0" y="82"/>
                  </a:lnTo>
                  <a:lnTo>
                    <a:pt x="0" y="0"/>
                  </a:lnTo>
                  <a:lnTo>
                    <a:pt x="80" y="0"/>
                  </a:lnTo>
                  <a:lnTo>
                    <a:pt x="80" y="82"/>
                  </a:lnTo>
                  <a:close/>
                  <a:moveTo>
                    <a:pt x="18" y="64"/>
                  </a:moveTo>
                  <a:lnTo>
                    <a:pt x="62" y="64"/>
                  </a:lnTo>
                  <a:lnTo>
                    <a:pt x="62" y="18"/>
                  </a:lnTo>
                  <a:lnTo>
                    <a:pt x="18" y="18"/>
                  </a:lnTo>
                  <a:lnTo>
                    <a:pt x="1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9" name="Rectangle 40">
              <a:extLst>
                <a:ext uri="{FF2B5EF4-FFF2-40B4-BE49-F238E27FC236}">
                  <a16:creationId xmlns:a16="http://schemas.microsoft.com/office/drawing/2014/main" id="{E934C252-2666-4D18-929E-63CCC87C3966}"/>
                </a:ext>
              </a:extLst>
            </p:cNvPr>
            <p:cNvSpPr>
              <a:spLocks noChangeArrowheads="1"/>
            </p:cNvSpPr>
            <p:nvPr/>
          </p:nvSpPr>
          <p:spPr bwMode="auto">
            <a:xfrm>
              <a:off x="4293" y="2068"/>
              <a:ext cx="20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0" name="Rectangle 41">
              <a:extLst>
                <a:ext uri="{FF2B5EF4-FFF2-40B4-BE49-F238E27FC236}">
                  <a16:creationId xmlns:a16="http://schemas.microsoft.com/office/drawing/2014/main" id="{239C9C31-5ECF-453B-BB79-BCCAC773CBE1}"/>
                </a:ext>
              </a:extLst>
            </p:cNvPr>
            <p:cNvSpPr>
              <a:spLocks noChangeArrowheads="1"/>
            </p:cNvSpPr>
            <p:nvPr/>
          </p:nvSpPr>
          <p:spPr bwMode="auto">
            <a:xfrm>
              <a:off x="4293" y="2186"/>
              <a:ext cx="10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1" name="Rectangle 42">
              <a:extLst>
                <a:ext uri="{FF2B5EF4-FFF2-40B4-BE49-F238E27FC236}">
                  <a16:creationId xmlns:a16="http://schemas.microsoft.com/office/drawing/2014/main" id="{98E2F37F-FAFC-4B36-BF0C-1E201F7F3E69}"/>
                </a:ext>
              </a:extLst>
            </p:cNvPr>
            <p:cNvSpPr>
              <a:spLocks noChangeArrowheads="1"/>
            </p:cNvSpPr>
            <p:nvPr/>
          </p:nvSpPr>
          <p:spPr bwMode="auto">
            <a:xfrm>
              <a:off x="4293" y="2304"/>
              <a:ext cx="10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2" name="Freeform 43">
              <a:extLst>
                <a:ext uri="{FF2B5EF4-FFF2-40B4-BE49-F238E27FC236}">
                  <a16:creationId xmlns:a16="http://schemas.microsoft.com/office/drawing/2014/main" id="{3DF30AD2-B9B0-4AC4-BCB4-9F665D9C5F3F}"/>
                </a:ext>
              </a:extLst>
            </p:cNvPr>
            <p:cNvSpPr>
              <a:spLocks noEditPoints="1"/>
            </p:cNvSpPr>
            <p:nvPr/>
          </p:nvSpPr>
          <p:spPr bwMode="auto">
            <a:xfrm>
              <a:off x="4159" y="2390"/>
              <a:ext cx="80" cy="82"/>
            </a:xfrm>
            <a:custGeom>
              <a:avLst/>
              <a:gdLst>
                <a:gd name="T0" fmla="*/ 80 w 80"/>
                <a:gd name="T1" fmla="*/ 82 h 82"/>
                <a:gd name="T2" fmla="*/ 0 w 80"/>
                <a:gd name="T3" fmla="*/ 82 h 82"/>
                <a:gd name="T4" fmla="*/ 0 w 80"/>
                <a:gd name="T5" fmla="*/ 0 h 82"/>
                <a:gd name="T6" fmla="*/ 80 w 80"/>
                <a:gd name="T7" fmla="*/ 0 h 82"/>
                <a:gd name="T8" fmla="*/ 80 w 80"/>
                <a:gd name="T9" fmla="*/ 82 h 82"/>
                <a:gd name="T10" fmla="*/ 18 w 80"/>
                <a:gd name="T11" fmla="*/ 64 h 82"/>
                <a:gd name="T12" fmla="*/ 62 w 80"/>
                <a:gd name="T13" fmla="*/ 64 h 82"/>
                <a:gd name="T14" fmla="*/ 62 w 80"/>
                <a:gd name="T15" fmla="*/ 18 h 82"/>
                <a:gd name="T16" fmla="*/ 18 w 80"/>
                <a:gd name="T17" fmla="*/ 18 h 82"/>
                <a:gd name="T18" fmla="*/ 18 w 80"/>
                <a:gd name="T1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2">
                  <a:moveTo>
                    <a:pt x="80" y="82"/>
                  </a:moveTo>
                  <a:lnTo>
                    <a:pt x="0" y="82"/>
                  </a:lnTo>
                  <a:lnTo>
                    <a:pt x="0" y="0"/>
                  </a:lnTo>
                  <a:lnTo>
                    <a:pt x="80" y="0"/>
                  </a:lnTo>
                  <a:lnTo>
                    <a:pt x="80" y="82"/>
                  </a:lnTo>
                  <a:close/>
                  <a:moveTo>
                    <a:pt x="18" y="64"/>
                  </a:moveTo>
                  <a:lnTo>
                    <a:pt x="62" y="64"/>
                  </a:lnTo>
                  <a:lnTo>
                    <a:pt x="62" y="18"/>
                  </a:lnTo>
                  <a:lnTo>
                    <a:pt x="18" y="18"/>
                  </a:lnTo>
                  <a:lnTo>
                    <a:pt x="1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3" name="Rectangle 44">
              <a:extLst>
                <a:ext uri="{FF2B5EF4-FFF2-40B4-BE49-F238E27FC236}">
                  <a16:creationId xmlns:a16="http://schemas.microsoft.com/office/drawing/2014/main" id="{51FC2052-1E53-4411-BD96-BFA8197238F7}"/>
                </a:ext>
              </a:extLst>
            </p:cNvPr>
            <p:cNvSpPr>
              <a:spLocks noChangeArrowheads="1"/>
            </p:cNvSpPr>
            <p:nvPr/>
          </p:nvSpPr>
          <p:spPr bwMode="auto">
            <a:xfrm>
              <a:off x="4293" y="2422"/>
              <a:ext cx="20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4" name="Freeform 45">
              <a:extLst>
                <a:ext uri="{FF2B5EF4-FFF2-40B4-BE49-F238E27FC236}">
                  <a16:creationId xmlns:a16="http://schemas.microsoft.com/office/drawing/2014/main" id="{F496D906-A3D2-4E27-BF6F-239384F8782C}"/>
                </a:ext>
              </a:extLst>
            </p:cNvPr>
            <p:cNvSpPr>
              <a:spLocks noEditPoints="1"/>
            </p:cNvSpPr>
            <p:nvPr/>
          </p:nvSpPr>
          <p:spPr bwMode="auto">
            <a:xfrm>
              <a:off x="4415" y="2090"/>
              <a:ext cx="336" cy="334"/>
            </a:xfrm>
            <a:custGeom>
              <a:avLst/>
              <a:gdLst>
                <a:gd name="T0" fmla="*/ 150 w 336"/>
                <a:gd name="T1" fmla="*/ 334 h 334"/>
                <a:gd name="T2" fmla="*/ 102 w 336"/>
                <a:gd name="T3" fmla="*/ 320 h 334"/>
                <a:gd name="T4" fmla="*/ 62 w 336"/>
                <a:gd name="T5" fmla="*/ 296 h 334"/>
                <a:gd name="T6" fmla="*/ 30 w 336"/>
                <a:gd name="T7" fmla="*/ 260 h 334"/>
                <a:gd name="T8" fmla="*/ 8 w 336"/>
                <a:gd name="T9" fmla="*/ 216 h 334"/>
                <a:gd name="T10" fmla="*/ 0 w 336"/>
                <a:gd name="T11" fmla="*/ 166 h 334"/>
                <a:gd name="T12" fmla="*/ 4 w 336"/>
                <a:gd name="T13" fmla="*/ 132 h 334"/>
                <a:gd name="T14" fmla="*/ 20 w 336"/>
                <a:gd name="T15" fmla="*/ 86 h 334"/>
                <a:gd name="T16" fmla="*/ 50 w 336"/>
                <a:gd name="T17" fmla="*/ 48 h 334"/>
                <a:gd name="T18" fmla="*/ 88 w 336"/>
                <a:gd name="T19" fmla="*/ 20 h 334"/>
                <a:gd name="T20" fmla="*/ 134 w 336"/>
                <a:gd name="T21" fmla="*/ 2 h 334"/>
                <a:gd name="T22" fmla="*/ 168 w 336"/>
                <a:gd name="T23" fmla="*/ 0 h 334"/>
                <a:gd name="T24" fmla="*/ 218 w 336"/>
                <a:gd name="T25" fmla="*/ 6 h 334"/>
                <a:gd name="T26" fmla="*/ 262 w 336"/>
                <a:gd name="T27" fmla="*/ 28 h 334"/>
                <a:gd name="T28" fmla="*/ 296 w 336"/>
                <a:gd name="T29" fmla="*/ 60 h 334"/>
                <a:gd name="T30" fmla="*/ 322 w 336"/>
                <a:gd name="T31" fmla="*/ 102 h 334"/>
                <a:gd name="T32" fmla="*/ 334 w 336"/>
                <a:gd name="T33" fmla="*/ 150 h 334"/>
                <a:gd name="T34" fmla="*/ 334 w 336"/>
                <a:gd name="T35" fmla="*/ 184 h 334"/>
                <a:gd name="T36" fmla="*/ 322 w 336"/>
                <a:gd name="T37" fmla="*/ 232 h 334"/>
                <a:gd name="T38" fmla="*/ 296 w 336"/>
                <a:gd name="T39" fmla="*/ 274 h 334"/>
                <a:gd name="T40" fmla="*/ 262 w 336"/>
                <a:gd name="T41" fmla="*/ 306 h 334"/>
                <a:gd name="T42" fmla="*/ 218 w 336"/>
                <a:gd name="T43" fmla="*/ 326 h 334"/>
                <a:gd name="T44" fmla="*/ 168 w 336"/>
                <a:gd name="T45" fmla="*/ 334 h 334"/>
                <a:gd name="T46" fmla="*/ 168 w 336"/>
                <a:gd name="T47" fmla="*/ 18 h 334"/>
                <a:gd name="T48" fmla="*/ 124 w 336"/>
                <a:gd name="T49" fmla="*/ 24 h 334"/>
                <a:gd name="T50" fmla="*/ 84 w 336"/>
                <a:gd name="T51" fmla="*/ 42 h 334"/>
                <a:gd name="T52" fmla="*/ 52 w 336"/>
                <a:gd name="T53" fmla="*/ 72 h 334"/>
                <a:gd name="T54" fmla="*/ 30 w 336"/>
                <a:gd name="T55" fmla="*/ 108 h 334"/>
                <a:gd name="T56" fmla="*/ 20 w 336"/>
                <a:gd name="T57" fmla="*/ 152 h 334"/>
                <a:gd name="T58" fmla="*/ 20 w 336"/>
                <a:gd name="T59" fmla="*/ 182 h 334"/>
                <a:gd name="T60" fmla="*/ 30 w 336"/>
                <a:gd name="T61" fmla="*/ 224 h 334"/>
                <a:gd name="T62" fmla="*/ 52 w 336"/>
                <a:gd name="T63" fmla="*/ 262 h 334"/>
                <a:gd name="T64" fmla="*/ 84 w 336"/>
                <a:gd name="T65" fmla="*/ 290 h 334"/>
                <a:gd name="T66" fmla="*/ 124 w 336"/>
                <a:gd name="T67" fmla="*/ 310 h 334"/>
                <a:gd name="T68" fmla="*/ 168 w 336"/>
                <a:gd name="T69" fmla="*/ 316 h 334"/>
                <a:gd name="T70" fmla="*/ 198 w 336"/>
                <a:gd name="T71" fmla="*/ 312 h 334"/>
                <a:gd name="T72" fmla="*/ 238 w 336"/>
                <a:gd name="T73" fmla="*/ 298 h 334"/>
                <a:gd name="T74" fmla="*/ 274 w 336"/>
                <a:gd name="T75" fmla="*/ 272 h 334"/>
                <a:gd name="T76" fmla="*/ 300 w 336"/>
                <a:gd name="T77" fmla="*/ 238 h 334"/>
                <a:gd name="T78" fmla="*/ 314 w 336"/>
                <a:gd name="T79" fmla="*/ 196 h 334"/>
                <a:gd name="T80" fmla="*/ 318 w 336"/>
                <a:gd name="T81" fmla="*/ 166 h 334"/>
                <a:gd name="T82" fmla="*/ 310 w 336"/>
                <a:gd name="T83" fmla="*/ 122 h 334"/>
                <a:gd name="T84" fmla="*/ 292 w 336"/>
                <a:gd name="T85" fmla="*/ 84 h 334"/>
                <a:gd name="T86" fmla="*/ 262 w 336"/>
                <a:gd name="T87" fmla="*/ 52 h 334"/>
                <a:gd name="T88" fmla="*/ 226 w 336"/>
                <a:gd name="T89" fmla="*/ 30 h 334"/>
                <a:gd name="T90" fmla="*/ 184 w 336"/>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334">
                  <a:moveTo>
                    <a:pt x="168" y="334"/>
                  </a:moveTo>
                  <a:lnTo>
                    <a:pt x="168" y="334"/>
                  </a:lnTo>
                  <a:lnTo>
                    <a:pt x="150" y="334"/>
                  </a:lnTo>
                  <a:lnTo>
                    <a:pt x="134" y="330"/>
                  </a:lnTo>
                  <a:lnTo>
                    <a:pt x="118" y="326"/>
                  </a:lnTo>
                  <a:lnTo>
                    <a:pt x="102" y="320"/>
                  </a:lnTo>
                  <a:lnTo>
                    <a:pt x="88" y="314"/>
                  </a:lnTo>
                  <a:lnTo>
                    <a:pt x="74" y="306"/>
                  </a:lnTo>
                  <a:lnTo>
                    <a:pt x="62" y="296"/>
                  </a:lnTo>
                  <a:lnTo>
                    <a:pt x="50" y="284"/>
                  </a:lnTo>
                  <a:lnTo>
                    <a:pt x="38" y="274"/>
                  </a:lnTo>
                  <a:lnTo>
                    <a:pt x="30" y="260"/>
                  </a:lnTo>
                  <a:lnTo>
                    <a:pt x="20" y="246"/>
                  </a:lnTo>
                  <a:lnTo>
                    <a:pt x="14" y="232"/>
                  </a:lnTo>
                  <a:lnTo>
                    <a:pt x="8" y="216"/>
                  </a:lnTo>
                  <a:lnTo>
                    <a:pt x="4" y="200"/>
                  </a:lnTo>
                  <a:lnTo>
                    <a:pt x="2" y="184"/>
                  </a:lnTo>
                  <a:lnTo>
                    <a:pt x="0" y="166"/>
                  </a:lnTo>
                  <a:lnTo>
                    <a:pt x="0" y="166"/>
                  </a:lnTo>
                  <a:lnTo>
                    <a:pt x="2" y="150"/>
                  </a:lnTo>
                  <a:lnTo>
                    <a:pt x="4" y="132"/>
                  </a:lnTo>
                  <a:lnTo>
                    <a:pt x="8" y="116"/>
                  </a:lnTo>
                  <a:lnTo>
                    <a:pt x="14" y="102"/>
                  </a:lnTo>
                  <a:lnTo>
                    <a:pt x="20" y="86"/>
                  </a:lnTo>
                  <a:lnTo>
                    <a:pt x="30" y="74"/>
                  </a:lnTo>
                  <a:lnTo>
                    <a:pt x="38" y="60"/>
                  </a:lnTo>
                  <a:lnTo>
                    <a:pt x="50" y="48"/>
                  </a:lnTo>
                  <a:lnTo>
                    <a:pt x="62" y="38"/>
                  </a:lnTo>
                  <a:lnTo>
                    <a:pt x="74" y="28"/>
                  </a:lnTo>
                  <a:lnTo>
                    <a:pt x="88" y="20"/>
                  </a:lnTo>
                  <a:lnTo>
                    <a:pt x="102" y="12"/>
                  </a:lnTo>
                  <a:lnTo>
                    <a:pt x="118" y="6"/>
                  </a:lnTo>
                  <a:lnTo>
                    <a:pt x="134" y="2"/>
                  </a:lnTo>
                  <a:lnTo>
                    <a:pt x="150" y="0"/>
                  </a:lnTo>
                  <a:lnTo>
                    <a:pt x="168" y="0"/>
                  </a:lnTo>
                  <a:lnTo>
                    <a:pt x="168" y="0"/>
                  </a:lnTo>
                  <a:lnTo>
                    <a:pt x="184" y="0"/>
                  </a:lnTo>
                  <a:lnTo>
                    <a:pt x="202" y="2"/>
                  </a:lnTo>
                  <a:lnTo>
                    <a:pt x="218" y="6"/>
                  </a:lnTo>
                  <a:lnTo>
                    <a:pt x="232" y="12"/>
                  </a:lnTo>
                  <a:lnTo>
                    <a:pt x="248" y="20"/>
                  </a:lnTo>
                  <a:lnTo>
                    <a:pt x="262" y="28"/>
                  </a:lnTo>
                  <a:lnTo>
                    <a:pt x="274" y="38"/>
                  </a:lnTo>
                  <a:lnTo>
                    <a:pt x="286" y="48"/>
                  </a:lnTo>
                  <a:lnTo>
                    <a:pt x="296" y="60"/>
                  </a:lnTo>
                  <a:lnTo>
                    <a:pt x="306" y="74"/>
                  </a:lnTo>
                  <a:lnTo>
                    <a:pt x="314" y="86"/>
                  </a:lnTo>
                  <a:lnTo>
                    <a:pt x="322" y="102"/>
                  </a:lnTo>
                  <a:lnTo>
                    <a:pt x="328" y="116"/>
                  </a:lnTo>
                  <a:lnTo>
                    <a:pt x="332" y="132"/>
                  </a:lnTo>
                  <a:lnTo>
                    <a:pt x="334" y="150"/>
                  </a:lnTo>
                  <a:lnTo>
                    <a:pt x="336" y="166"/>
                  </a:lnTo>
                  <a:lnTo>
                    <a:pt x="336" y="166"/>
                  </a:lnTo>
                  <a:lnTo>
                    <a:pt x="334" y="184"/>
                  </a:lnTo>
                  <a:lnTo>
                    <a:pt x="332" y="200"/>
                  </a:lnTo>
                  <a:lnTo>
                    <a:pt x="328" y="216"/>
                  </a:lnTo>
                  <a:lnTo>
                    <a:pt x="322" y="232"/>
                  </a:lnTo>
                  <a:lnTo>
                    <a:pt x="314" y="246"/>
                  </a:lnTo>
                  <a:lnTo>
                    <a:pt x="306" y="260"/>
                  </a:lnTo>
                  <a:lnTo>
                    <a:pt x="296" y="274"/>
                  </a:lnTo>
                  <a:lnTo>
                    <a:pt x="286" y="284"/>
                  </a:lnTo>
                  <a:lnTo>
                    <a:pt x="274" y="296"/>
                  </a:lnTo>
                  <a:lnTo>
                    <a:pt x="262" y="306"/>
                  </a:lnTo>
                  <a:lnTo>
                    <a:pt x="248" y="314"/>
                  </a:lnTo>
                  <a:lnTo>
                    <a:pt x="232" y="320"/>
                  </a:lnTo>
                  <a:lnTo>
                    <a:pt x="218" y="326"/>
                  </a:lnTo>
                  <a:lnTo>
                    <a:pt x="202" y="330"/>
                  </a:lnTo>
                  <a:lnTo>
                    <a:pt x="184" y="334"/>
                  </a:lnTo>
                  <a:lnTo>
                    <a:pt x="168" y="334"/>
                  </a:lnTo>
                  <a:lnTo>
                    <a:pt x="168" y="334"/>
                  </a:lnTo>
                  <a:close/>
                  <a:moveTo>
                    <a:pt x="168" y="18"/>
                  </a:moveTo>
                  <a:lnTo>
                    <a:pt x="168" y="18"/>
                  </a:lnTo>
                  <a:lnTo>
                    <a:pt x="152" y="18"/>
                  </a:lnTo>
                  <a:lnTo>
                    <a:pt x="138" y="20"/>
                  </a:lnTo>
                  <a:lnTo>
                    <a:pt x="124" y="24"/>
                  </a:lnTo>
                  <a:lnTo>
                    <a:pt x="110" y="30"/>
                  </a:lnTo>
                  <a:lnTo>
                    <a:pt x="96" y="36"/>
                  </a:lnTo>
                  <a:lnTo>
                    <a:pt x="84" y="42"/>
                  </a:lnTo>
                  <a:lnTo>
                    <a:pt x="72" y="52"/>
                  </a:lnTo>
                  <a:lnTo>
                    <a:pt x="62" y="62"/>
                  </a:lnTo>
                  <a:lnTo>
                    <a:pt x="52" y="72"/>
                  </a:lnTo>
                  <a:lnTo>
                    <a:pt x="44" y="84"/>
                  </a:lnTo>
                  <a:lnTo>
                    <a:pt x="36" y="96"/>
                  </a:lnTo>
                  <a:lnTo>
                    <a:pt x="30" y="108"/>
                  </a:lnTo>
                  <a:lnTo>
                    <a:pt x="26" y="122"/>
                  </a:lnTo>
                  <a:lnTo>
                    <a:pt x="22" y="136"/>
                  </a:lnTo>
                  <a:lnTo>
                    <a:pt x="20" y="152"/>
                  </a:lnTo>
                  <a:lnTo>
                    <a:pt x="18" y="166"/>
                  </a:lnTo>
                  <a:lnTo>
                    <a:pt x="18" y="166"/>
                  </a:lnTo>
                  <a:lnTo>
                    <a:pt x="20" y="182"/>
                  </a:lnTo>
                  <a:lnTo>
                    <a:pt x="22" y="196"/>
                  </a:lnTo>
                  <a:lnTo>
                    <a:pt x="26" y="212"/>
                  </a:lnTo>
                  <a:lnTo>
                    <a:pt x="30" y="224"/>
                  </a:lnTo>
                  <a:lnTo>
                    <a:pt x="36" y="238"/>
                  </a:lnTo>
                  <a:lnTo>
                    <a:pt x="44" y="250"/>
                  </a:lnTo>
                  <a:lnTo>
                    <a:pt x="52" y="262"/>
                  </a:lnTo>
                  <a:lnTo>
                    <a:pt x="62" y="272"/>
                  </a:lnTo>
                  <a:lnTo>
                    <a:pt x="72" y="282"/>
                  </a:lnTo>
                  <a:lnTo>
                    <a:pt x="84" y="290"/>
                  </a:lnTo>
                  <a:lnTo>
                    <a:pt x="96" y="298"/>
                  </a:lnTo>
                  <a:lnTo>
                    <a:pt x="110" y="304"/>
                  </a:lnTo>
                  <a:lnTo>
                    <a:pt x="124" y="310"/>
                  </a:lnTo>
                  <a:lnTo>
                    <a:pt x="138" y="312"/>
                  </a:lnTo>
                  <a:lnTo>
                    <a:pt x="152" y="316"/>
                  </a:lnTo>
                  <a:lnTo>
                    <a:pt x="168" y="316"/>
                  </a:lnTo>
                  <a:lnTo>
                    <a:pt x="168" y="316"/>
                  </a:lnTo>
                  <a:lnTo>
                    <a:pt x="184" y="316"/>
                  </a:lnTo>
                  <a:lnTo>
                    <a:pt x="198" y="312"/>
                  </a:lnTo>
                  <a:lnTo>
                    <a:pt x="212" y="310"/>
                  </a:lnTo>
                  <a:lnTo>
                    <a:pt x="226" y="304"/>
                  </a:lnTo>
                  <a:lnTo>
                    <a:pt x="238" y="298"/>
                  </a:lnTo>
                  <a:lnTo>
                    <a:pt x="252" y="290"/>
                  </a:lnTo>
                  <a:lnTo>
                    <a:pt x="262" y="282"/>
                  </a:lnTo>
                  <a:lnTo>
                    <a:pt x="274" y="272"/>
                  </a:lnTo>
                  <a:lnTo>
                    <a:pt x="284" y="262"/>
                  </a:lnTo>
                  <a:lnTo>
                    <a:pt x="292" y="250"/>
                  </a:lnTo>
                  <a:lnTo>
                    <a:pt x="300" y="238"/>
                  </a:lnTo>
                  <a:lnTo>
                    <a:pt x="306" y="224"/>
                  </a:lnTo>
                  <a:lnTo>
                    <a:pt x="310" y="212"/>
                  </a:lnTo>
                  <a:lnTo>
                    <a:pt x="314" y="196"/>
                  </a:lnTo>
                  <a:lnTo>
                    <a:pt x="316" y="182"/>
                  </a:lnTo>
                  <a:lnTo>
                    <a:pt x="318" y="166"/>
                  </a:lnTo>
                  <a:lnTo>
                    <a:pt x="318" y="166"/>
                  </a:lnTo>
                  <a:lnTo>
                    <a:pt x="316" y="152"/>
                  </a:lnTo>
                  <a:lnTo>
                    <a:pt x="314" y="136"/>
                  </a:lnTo>
                  <a:lnTo>
                    <a:pt x="310" y="122"/>
                  </a:lnTo>
                  <a:lnTo>
                    <a:pt x="306" y="108"/>
                  </a:lnTo>
                  <a:lnTo>
                    <a:pt x="300" y="96"/>
                  </a:lnTo>
                  <a:lnTo>
                    <a:pt x="292" y="84"/>
                  </a:lnTo>
                  <a:lnTo>
                    <a:pt x="284" y="72"/>
                  </a:lnTo>
                  <a:lnTo>
                    <a:pt x="274" y="62"/>
                  </a:lnTo>
                  <a:lnTo>
                    <a:pt x="262" y="52"/>
                  </a:lnTo>
                  <a:lnTo>
                    <a:pt x="252" y="42"/>
                  </a:lnTo>
                  <a:lnTo>
                    <a:pt x="238" y="36"/>
                  </a:lnTo>
                  <a:lnTo>
                    <a:pt x="226" y="30"/>
                  </a:lnTo>
                  <a:lnTo>
                    <a:pt x="212" y="24"/>
                  </a:lnTo>
                  <a:lnTo>
                    <a:pt x="198" y="20"/>
                  </a:lnTo>
                  <a:lnTo>
                    <a:pt x="184" y="18"/>
                  </a:lnTo>
                  <a:lnTo>
                    <a:pt x="168" y="18"/>
                  </a:lnTo>
                  <a:lnTo>
                    <a:pt x="16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5" name="Freeform 46">
              <a:extLst>
                <a:ext uri="{FF2B5EF4-FFF2-40B4-BE49-F238E27FC236}">
                  <a16:creationId xmlns:a16="http://schemas.microsoft.com/office/drawing/2014/main" id="{F4EF25FC-564A-4F73-8068-DEEB83BC68CC}"/>
                </a:ext>
              </a:extLst>
            </p:cNvPr>
            <p:cNvSpPr>
              <a:spLocks/>
            </p:cNvSpPr>
            <p:nvPr/>
          </p:nvSpPr>
          <p:spPr bwMode="auto">
            <a:xfrm>
              <a:off x="4479" y="2184"/>
              <a:ext cx="208" cy="146"/>
            </a:xfrm>
            <a:custGeom>
              <a:avLst/>
              <a:gdLst>
                <a:gd name="T0" fmla="*/ 74 w 208"/>
                <a:gd name="T1" fmla="*/ 146 h 146"/>
                <a:gd name="T2" fmla="*/ 0 w 208"/>
                <a:gd name="T3" fmla="*/ 72 h 146"/>
                <a:gd name="T4" fmla="*/ 12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2"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6" name="Freeform 47">
              <a:extLst>
                <a:ext uri="{FF2B5EF4-FFF2-40B4-BE49-F238E27FC236}">
                  <a16:creationId xmlns:a16="http://schemas.microsoft.com/office/drawing/2014/main" id="{205E1E3E-A026-4204-A861-DD23D435A53C}"/>
                </a:ext>
              </a:extLst>
            </p:cNvPr>
            <p:cNvSpPr>
              <a:spLocks/>
            </p:cNvSpPr>
            <p:nvPr/>
          </p:nvSpPr>
          <p:spPr bwMode="auto">
            <a:xfrm>
              <a:off x="4457" y="1908"/>
              <a:ext cx="104" cy="148"/>
            </a:xfrm>
            <a:custGeom>
              <a:avLst/>
              <a:gdLst>
                <a:gd name="T0" fmla="*/ 104 w 104"/>
                <a:gd name="T1" fmla="*/ 148 h 148"/>
                <a:gd name="T2" fmla="*/ 86 w 104"/>
                <a:gd name="T3" fmla="*/ 148 h 148"/>
                <a:gd name="T4" fmla="*/ 86 w 104"/>
                <a:gd name="T5" fmla="*/ 18 h 148"/>
                <a:gd name="T6" fmla="*/ 0 w 104"/>
                <a:gd name="T7" fmla="*/ 18 h 148"/>
                <a:gd name="T8" fmla="*/ 0 w 104"/>
                <a:gd name="T9" fmla="*/ 0 h 148"/>
                <a:gd name="T10" fmla="*/ 104 w 104"/>
                <a:gd name="T11" fmla="*/ 0 h 148"/>
                <a:gd name="T12" fmla="*/ 104 w 104"/>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4" h="148">
                  <a:moveTo>
                    <a:pt x="104" y="148"/>
                  </a:moveTo>
                  <a:lnTo>
                    <a:pt x="86" y="148"/>
                  </a:lnTo>
                  <a:lnTo>
                    <a:pt x="86" y="18"/>
                  </a:lnTo>
                  <a:lnTo>
                    <a:pt x="0" y="18"/>
                  </a:lnTo>
                  <a:lnTo>
                    <a:pt x="0" y="0"/>
                  </a:lnTo>
                  <a:lnTo>
                    <a:pt x="104" y="0"/>
                  </a:lnTo>
                  <a:lnTo>
                    <a:pt x="104"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47" name="Freeform 48">
              <a:extLst>
                <a:ext uri="{FF2B5EF4-FFF2-40B4-BE49-F238E27FC236}">
                  <a16:creationId xmlns:a16="http://schemas.microsoft.com/office/drawing/2014/main" id="{915FB1F9-B5F8-4AA1-A540-BA8174D182D6}"/>
                </a:ext>
              </a:extLst>
            </p:cNvPr>
            <p:cNvSpPr>
              <a:spLocks/>
            </p:cNvSpPr>
            <p:nvPr/>
          </p:nvSpPr>
          <p:spPr bwMode="auto">
            <a:xfrm>
              <a:off x="4091" y="1908"/>
              <a:ext cx="470" cy="622"/>
            </a:xfrm>
            <a:custGeom>
              <a:avLst/>
              <a:gdLst>
                <a:gd name="T0" fmla="*/ 470 w 470"/>
                <a:gd name="T1" fmla="*/ 622 h 622"/>
                <a:gd name="T2" fmla="*/ 0 w 470"/>
                <a:gd name="T3" fmla="*/ 622 h 622"/>
                <a:gd name="T4" fmla="*/ 0 w 470"/>
                <a:gd name="T5" fmla="*/ 0 h 622"/>
                <a:gd name="T6" fmla="*/ 104 w 470"/>
                <a:gd name="T7" fmla="*/ 0 h 622"/>
                <a:gd name="T8" fmla="*/ 104 w 470"/>
                <a:gd name="T9" fmla="*/ 18 h 622"/>
                <a:gd name="T10" fmla="*/ 18 w 470"/>
                <a:gd name="T11" fmla="*/ 18 h 622"/>
                <a:gd name="T12" fmla="*/ 18 w 470"/>
                <a:gd name="T13" fmla="*/ 604 h 622"/>
                <a:gd name="T14" fmla="*/ 452 w 470"/>
                <a:gd name="T15" fmla="*/ 604 h 622"/>
                <a:gd name="T16" fmla="*/ 452 w 470"/>
                <a:gd name="T17" fmla="*/ 546 h 622"/>
                <a:gd name="T18" fmla="*/ 470 w 470"/>
                <a:gd name="T19" fmla="*/ 546 h 622"/>
                <a:gd name="T20" fmla="*/ 470 w 470"/>
                <a:gd name="T21"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622">
                  <a:moveTo>
                    <a:pt x="470" y="622"/>
                  </a:moveTo>
                  <a:lnTo>
                    <a:pt x="0" y="622"/>
                  </a:lnTo>
                  <a:lnTo>
                    <a:pt x="0" y="0"/>
                  </a:lnTo>
                  <a:lnTo>
                    <a:pt x="104" y="0"/>
                  </a:lnTo>
                  <a:lnTo>
                    <a:pt x="104" y="18"/>
                  </a:lnTo>
                  <a:lnTo>
                    <a:pt x="18" y="18"/>
                  </a:lnTo>
                  <a:lnTo>
                    <a:pt x="18" y="604"/>
                  </a:lnTo>
                  <a:lnTo>
                    <a:pt x="452" y="604"/>
                  </a:lnTo>
                  <a:lnTo>
                    <a:pt x="452" y="546"/>
                  </a:lnTo>
                  <a:lnTo>
                    <a:pt x="470" y="546"/>
                  </a:lnTo>
                  <a:lnTo>
                    <a:pt x="470" y="6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grpSp>
      <p:cxnSp>
        <p:nvCxnSpPr>
          <p:cNvPr id="11" name="Straight Connector 10">
            <a:extLst>
              <a:ext uri="{FF2B5EF4-FFF2-40B4-BE49-F238E27FC236}">
                <a16:creationId xmlns:a16="http://schemas.microsoft.com/office/drawing/2014/main" id="{449A53AB-F62C-4DA7-9DC6-FE87B115AFAC}"/>
              </a:ext>
            </a:extLst>
          </p:cNvPr>
          <p:cNvCxnSpPr/>
          <p:nvPr/>
        </p:nvCxnSpPr>
        <p:spPr>
          <a:xfrm>
            <a:off x="3468309" y="2070100"/>
            <a:ext cx="0" cy="2717800"/>
          </a:xfrm>
          <a:prstGeom prst="line">
            <a:avLst/>
          </a:prstGeom>
          <a:ln w="95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F9A0A6-BF56-4F4C-A264-F031318CFA14}"/>
              </a:ext>
            </a:extLst>
          </p:cNvPr>
          <p:cNvCxnSpPr/>
          <p:nvPr/>
        </p:nvCxnSpPr>
        <p:spPr>
          <a:xfrm>
            <a:off x="5991497" y="2070100"/>
            <a:ext cx="0" cy="2717800"/>
          </a:xfrm>
          <a:prstGeom prst="line">
            <a:avLst/>
          </a:prstGeom>
          <a:ln w="95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D2172E-3E8D-42BD-9A77-E4314CE8CD25}"/>
              </a:ext>
            </a:extLst>
          </p:cNvPr>
          <p:cNvCxnSpPr/>
          <p:nvPr/>
        </p:nvCxnSpPr>
        <p:spPr>
          <a:xfrm>
            <a:off x="8788868" y="2070100"/>
            <a:ext cx="0" cy="2717800"/>
          </a:xfrm>
          <a:prstGeom prst="line">
            <a:avLst/>
          </a:prstGeom>
          <a:ln w="95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29806A-DC26-4433-882F-703EE406DA82}"/>
              </a:ext>
            </a:extLst>
          </p:cNvPr>
          <p:cNvSpPr txBox="1"/>
          <p:nvPr/>
        </p:nvSpPr>
        <p:spPr>
          <a:xfrm>
            <a:off x="1096280" y="4356183"/>
            <a:ext cx="1776191"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latin typeface="EYInterstate Light" panose="02000506000000020004" pitchFamily="2" charset="0"/>
              </a:rPr>
              <a:t>Briefing</a:t>
            </a:r>
          </a:p>
        </p:txBody>
      </p:sp>
      <p:sp>
        <p:nvSpPr>
          <p:cNvPr id="15" name="TextBox 14">
            <a:extLst>
              <a:ext uri="{FF2B5EF4-FFF2-40B4-BE49-F238E27FC236}">
                <a16:creationId xmlns:a16="http://schemas.microsoft.com/office/drawing/2014/main" id="{87B103F4-9B18-4C27-B7D1-D86EE8888FCA}"/>
              </a:ext>
            </a:extLst>
          </p:cNvPr>
          <p:cNvSpPr txBox="1"/>
          <p:nvPr/>
        </p:nvSpPr>
        <p:spPr>
          <a:xfrm>
            <a:off x="3834716" y="4356183"/>
            <a:ext cx="1776191"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latin typeface="EYInterstate Light" panose="02000506000000020004" pitchFamily="2" charset="0"/>
              </a:rPr>
              <a:t>Idea generation</a:t>
            </a:r>
          </a:p>
        </p:txBody>
      </p:sp>
      <p:sp>
        <p:nvSpPr>
          <p:cNvPr id="16" name="TextBox 15">
            <a:extLst>
              <a:ext uri="{FF2B5EF4-FFF2-40B4-BE49-F238E27FC236}">
                <a16:creationId xmlns:a16="http://schemas.microsoft.com/office/drawing/2014/main" id="{C0D78EAD-7892-4C80-8607-8566E9EEFDD7}"/>
              </a:ext>
            </a:extLst>
          </p:cNvPr>
          <p:cNvSpPr txBox="1"/>
          <p:nvPr/>
        </p:nvSpPr>
        <p:spPr>
          <a:xfrm>
            <a:off x="6575322" y="4356183"/>
            <a:ext cx="1776191"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latin typeface="EYInterstate Light" panose="02000506000000020004" pitchFamily="2" charset="0"/>
              </a:rPr>
              <a:t>Testing</a:t>
            </a:r>
          </a:p>
        </p:txBody>
      </p:sp>
      <p:sp>
        <p:nvSpPr>
          <p:cNvPr id="17" name="TextBox 16">
            <a:extLst>
              <a:ext uri="{FF2B5EF4-FFF2-40B4-BE49-F238E27FC236}">
                <a16:creationId xmlns:a16="http://schemas.microsoft.com/office/drawing/2014/main" id="{527A85ED-DBF9-4DAE-AF3F-C91780D404A9}"/>
              </a:ext>
            </a:extLst>
          </p:cNvPr>
          <p:cNvSpPr txBox="1"/>
          <p:nvPr/>
        </p:nvSpPr>
        <p:spPr>
          <a:xfrm>
            <a:off x="9263967" y="4356183"/>
            <a:ext cx="1776191"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latin typeface="EYInterstate Light" panose="02000506000000020004" pitchFamily="2" charset="0"/>
              </a:rPr>
              <a:t>Governance</a:t>
            </a:r>
          </a:p>
        </p:txBody>
      </p:sp>
      <p:grpSp>
        <p:nvGrpSpPr>
          <p:cNvPr id="18" name="Group 4">
            <a:extLst>
              <a:ext uri="{FF2B5EF4-FFF2-40B4-BE49-F238E27FC236}">
                <a16:creationId xmlns:a16="http://schemas.microsoft.com/office/drawing/2014/main" id="{BCFF08C7-0566-46CA-8FA9-75D23F113B78}"/>
              </a:ext>
            </a:extLst>
          </p:cNvPr>
          <p:cNvGrpSpPr>
            <a:grpSpLocks noChangeAspect="1"/>
          </p:cNvGrpSpPr>
          <p:nvPr/>
        </p:nvGrpSpPr>
        <p:grpSpPr bwMode="auto">
          <a:xfrm>
            <a:off x="9523412" y="2598086"/>
            <a:ext cx="1257300" cy="1428750"/>
            <a:chOff x="5990" y="1685"/>
            <a:chExt cx="792" cy="900"/>
          </a:xfrm>
          <a:solidFill>
            <a:schemeClr val="bg1"/>
          </a:solidFill>
        </p:grpSpPr>
        <p:sp>
          <p:nvSpPr>
            <p:cNvPr id="19" name="Freeform 5">
              <a:extLst>
                <a:ext uri="{FF2B5EF4-FFF2-40B4-BE49-F238E27FC236}">
                  <a16:creationId xmlns:a16="http://schemas.microsoft.com/office/drawing/2014/main" id="{EEFC77EE-8349-4C6A-958C-684478FAD978}"/>
                </a:ext>
              </a:extLst>
            </p:cNvPr>
            <p:cNvSpPr>
              <a:spLocks noEditPoints="1"/>
            </p:cNvSpPr>
            <p:nvPr/>
          </p:nvSpPr>
          <p:spPr bwMode="auto">
            <a:xfrm>
              <a:off x="6414" y="2155"/>
              <a:ext cx="368" cy="367"/>
            </a:xfrm>
            <a:custGeom>
              <a:avLst/>
              <a:gdLst>
                <a:gd name="T0" fmla="*/ 150 w 368"/>
                <a:gd name="T1" fmla="*/ 367 h 367"/>
                <a:gd name="T2" fmla="*/ 144 w 368"/>
                <a:gd name="T3" fmla="*/ 319 h 367"/>
                <a:gd name="T4" fmla="*/ 115 w 368"/>
                <a:gd name="T5" fmla="*/ 306 h 367"/>
                <a:gd name="T6" fmla="*/ 28 w 368"/>
                <a:gd name="T7" fmla="*/ 289 h 367"/>
                <a:gd name="T8" fmla="*/ 61 w 368"/>
                <a:gd name="T9" fmla="*/ 252 h 367"/>
                <a:gd name="T10" fmla="*/ 48 w 368"/>
                <a:gd name="T11" fmla="*/ 224 h 367"/>
                <a:gd name="T12" fmla="*/ 0 w 368"/>
                <a:gd name="T13" fmla="*/ 150 h 367"/>
                <a:gd name="T14" fmla="*/ 48 w 368"/>
                <a:gd name="T15" fmla="*/ 143 h 367"/>
                <a:gd name="T16" fmla="*/ 61 w 368"/>
                <a:gd name="T17" fmla="*/ 115 h 367"/>
                <a:gd name="T18" fmla="*/ 78 w 368"/>
                <a:gd name="T19" fmla="*/ 28 h 367"/>
                <a:gd name="T20" fmla="*/ 115 w 368"/>
                <a:gd name="T21" fmla="*/ 60 h 367"/>
                <a:gd name="T22" fmla="*/ 144 w 368"/>
                <a:gd name="T23" fmla="*/ 47 h 367"/>
                <a:gd name="T24" fmla="*/ 218 w 368"/>
                <a:gd name="T25" fmla="*/ 0 h 367"/>
                <a:gd name="T26" fmla="*/ 224 w 368"/>
                <a:gd name="T27" fmla="*/ 47 h 367"/>
                <a:gd name="T28" fmla="*/ 253 w 368"/>
                <a:gd name="T29" fmla="*/ 60 h 367"/>
                <a:gd name="T30" fmla="*/ 340 w 368"/>
                <a:gd name="T31" fmla="*/ 78 h 367"/>
                <a:gd name="T32" fmla="*/ 307 w 368"/>
                <a:gd name="T33" fmla="*/ 115 h 367"/>
                <a:gd name="T34" fmla="*/ 320 w 368"/>
                <a:gd name="T35" fmla="*/ 143 h 367"/>
                <a:gd name="T36" fmla="*/ 368 w 368"/>
                <a:gd name="T37" fmla="*/ 217 h 367"/>
                <a:gd name="T38" fmla="*/ 320 w 368"/>
                <a:gd name="T39" fmla="*/ 224 h 367"/>
                <a:gd name="T40" fmla="*/ 307 w 368"/>
                <a:gd name="T41" fmla="*/ 252 h 367"/>
                <a:gd name="T42" fmla="*/ 290 w 368"/>
                <a:gd name="T43" fmla="*/ 339 h 367"/>
                <a:gd name="T44" fmla="*/ 253 w 368"/>
                <a:gd name="T45" fmla="*/ 306 h 367"/>
                <a:gd name="T46" fmla="*/ 224 w 368"/>
                <a:gd name="T47" fmla="*/ 319 h 367"/>
                <a:gd name="T48" fmla="*/ 218 w 368"/>
                <a:gd name="T49" fmla="*/ 367 h 367"/>
                <a:gd name="T50" fmla="*/ 168 w 368"/>
                <a:gd name="T51" fmla="*/ 347 h 367"/>
                <a:gd name="T52" fmla="*/ 205 w 368"/>
                <a:gd name="T53" fmla="*/ 304 h 367"/>
                <a:gd name="T54" fmla="*/ 213 w 368"/>
                <a:gd name="T55" fmla="*/ 302 h 367"/>
                <a:gd name="T56" fmla="*/ 248 w 368"/>
                <a:gd name="T57" fmla="*/ 287 h 367"/>
                <a:gd name="T58" fmla="*/ 290 w 368"/>
                <a:gd name="T59" fmla="*/ 313 h 367"/>
                <a:gd name="T60" fmla="*/ 283 w 368"/>
                <a:gd name="T61" fmla="*/ 252 h 367"/>
                <a:gd name="T62" fmla="*/ 287 w 368"/>
                <a:gd name="T63" fmla="*/ 247 h 367"/>
                <a:gd name="T64" fmla="*/ 303 w 368"/>
                <a:gd name="T65" fmla="*/ 210 h 367"/>
                <a:gd name="T66" fmla="*/ 348 w 368"/>
                <a:gd name="T67" fmla="*/ 200 h 367"/>
                <a:gd name="T68" fmla="*/ 305 w 368"/>
                <a:gd name="T69" fmla="*/ 163 h 367"/>
                <a:gd name="T70" fmla="*/ 303 w 368"/>
                <a:gd name="T71" fmla="*/ 156 h 367"/>
                <a:gd name="T72" fmla="*/ 287 w 368"/>
                <a:gd name="T73" fmla="*/ 119 h 367"/>
                <a:gd name="T74" fmla="*/ 314 w 368"/>
                <a:gd name="T75" fmla="*/ 78 h 367"/>
                <a:gd name="T76" fmla="*/ 255 w 368"/>
                <a:gd name="T77" fmla="*/ 84 h 367"/>
                <a:gd name="T78" fmla="*/ 248 w 368"/>
                <a:gd name="T79" fmla="*/ 80 h 367"/>
                <a:gd name="T80" fmla="*/ 213 w 368"/>
                <a:gd name="T81" fmla="*/ 65 h 367"/>
                <a:gd name="T82" fmla="*/ 200 w 368"/>
                <a:gd name="T83" fmla="*/ 19 h 367"/>
                <a:gd name="T84" fmla="*/ 163 w 368"/>
                <a:gd name="T85" fmla="*/ 65 h 367"/>
                <a:gd name="T86" fmla="*/ 157 w 368"/>
                <a:gd name="T87" fmla="*/ 65 h 367"/>
                <a:gd name="T88" fmla="*/ 120 w 368"/>
                <a:gd name="T89" fmla="*/ 80 h 367"/>
                <a:gd name="T90" fmla="*/ 81 w 368"/>
                <a:gd name="T91" fmla="*/ 56 h 367"/>
                <a:gd name="T92" fmla="*/ 85 w 368"/>
                <a:gd name="T93" fmla="*/ 115 h 367"/>
                <a:gd name="T94" fmla="*/ 81 w 368"/>
                <a:gd name="T95" fmla="*/ 119 h 367"/>
                <a:gd name="T96" fmla="*/ 65 w 368"/>
                <a:gd name="T97" fmla="*/ 156 h 367"/>
                <a:gd name="T98" fmla="*/ 20 w 368"/>
                <a:gd name="T99" fmla="*/ 167 h 367"/>
                <a:gd name="T100" fmla="*/ 65 w 368"/>
                <a:gd name="T101" fmla="*/ 204 h 367"/>
                <a:gd name="T102" fmla="*/ 65 w 368"/>
                <a:gd name="T103" fmla="*/ 210 h 367"/>
                <a:gd name="T104" fmla="*/ 81 w 368"/>
                <a:gd name="T105" fmla="*/ 247 h 367"/>
                <a:gd name="T106" fmla="*/ 57 w 368"/>
                <a:gd name="T107" fmla="*/ 289 h 367"/>
                <a:gd name="T108" fmla="*/ 115 w 368"/>
                <a:gd name="T109" fmla="*/ 282 h 367"/>
                <a:gd name="T110" fmla="*/ 120 w 368"/>
                <a:gd name="T111" fmla="*/ 287 h 367"/>
                <a:gd name="T112" fmla="*/ 157 w 368"/>
                <a:gd name="T113" fmla="*/ 302 h 367"/>
                <a:gd name="T114" fmla="*/ 168 w 368"/>
                <a:gd name="T115" fmla="*/ 347 h 367"/>
                <a:gd name="T116" fmla="*/ 168 w 368"/>
                <a:gd name="T117" fmla="*/ 347 h 367"/>
                <a:gd name="T118" fmla="*/ 359 w 368"/>
                <a:gd name="T119" fmla="*/ 208 h 367"/>
                <a:gd name="T120" fmla="*/ 359 w 368"/>
                <a:gd name="T121" fmla="*/ 20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7">
                  <a:moveTo>
                    <a:pt x="218" y="367"/>
                  </a:moveTo>
                  <a:lnTo>
                    <a:pt x="150" y="367"/>
                  </a:lnTo>
                  <a:lnTo>
                    <a:pt x="144" y="319"/>
                  </a:lnTo>
                  <a:lnTo>
                    <a:pt x="144" y="319"/>
                  </a:lnTo>
                  <a:lnTo>
                    <a:pt x="131" y="313"/>
                  </a:lnTo>
                  <a:lnTo>
                    <a:pt x="115" y="306"/>
                  </a:lnTo>
                  <a:lnTo>
                    <a:pt x="78" y="339"/>
                  </a:lnTo>
                  <a:lnTo>
                    <a:pt x="28" y="289"/>
                  </a:lnTo>
                  <a:lnTo>
                    <a:pt x="61" y="252"/>
                  </a:lnTo>
                  <a:lnTo>
                    <a:pt x="61" y="252"/>
                  </a:lnTo>
                  <a:lnTo>
                    <a:pt x="55" y="237"/>
                  </a:lnTo>
                  <a:lnTo>
                    <a:pt x="48" y="224"/>
                  </a:lnTo>
                  <a:lnTo>
                    <a:pt x="0" y="217"/>
                  </a:lnTo>
                  <a:lnTo>
                    <a:pt x="0" y="150"/>
                  </a:lnTo>
                  <a:lnTo>
                    <a:pt x="48" y="143"/>
                  </a:lnTo>
                  <a:lnTo>
                    <a:pt x="48" y="143"/>
                  </a:lnTo>
                  <a:lnTo>
                    <a:pt x="55" y="130"/>
                  </a:lnTo>
                  <a:lnTo>
                    <a:pt x="61" y="115"/>
                  </a:lnTo>
                  <a:lnTo>
                    <a:pt x="28" y="78"/>
                  </a:lnTo>
                  <a:lnTo>
                    <a:pt x="78" y="28"/>
                  </a:lnTo>
                  <a:lnTo>
                    <a:pt x="115" y="60"/>
                  </a:lnTo>
                  <a:lnTo>
                    <a:pt x="115" y="60"/>
                  </a:lnTo>
                  <a:lnTo>
                    <a:pt x="131" y="54"/>
                  </a:lnTo>
                  <a:lnTo>
                    <a:pt x="144" y="47"/>
                  </a:lnTo>
                  <a:lnTo>
                    <a:pt x="150" y="0"/>
                  </a:lnTo>
                  <a:lnTo>
                    <a:pt x="218" y="0"/>
                  </a:lnTo>
                  <a:lnTo>
                    <a:pt x="224" y="47"/>
                  </a:lnTo>
                  <a:lnTo>
                    <a:pt x="224" y="47"/>
                  </a:lnTo>
                  <a:lnTo>
                    <a:pt x="237" y="54"/>
                  </a:lnTo>
                  <a:lnTo>
                    <a:pt x="253" y="60"/>
                  </a:lnTo>
                  <a:lnTo>
                    <a:pt x="290" y="28"/>
                  </a:lnTo>
                  <a:lnTo>
                    <a:pt x="340" y="78"/>
                  </a:lnTo>
                  <a:lnTo>
                    <a:pt x="307" y="115"/>
                  </a:lnTo>
                  <a:lnTo>
                    <a:pt x="307" y="115"/>
                  </a:lnTo>
                  <a:lnTo>
                    <a:pt x="314" y="130"/>
                  </a:lnTo>
                  <a:lnTo>
                    <a:pt x="320" y="143"/>
                  </a:lnTo>
                  <a:lnTo>
                    <a:pt x="368" y="150"/>
                  </a:lnTo>
                  <a:lnTo>
                    <a:pt x="368" y="217"/>
                  </a:lnTo>
                  <a:lnTo>
                    <a:pt x="320" y="224"/>
                  </a:lnTo>
                  <a:lnTo>
                    <a:pt x="320" y="224"/>
                  </a:lnTo>
                  <a:lnTo>
                    <a:pt x="314" y="237"/>
                  </a:lnTo>
                  <a:lnTo>
                    <a:pt x="307" y="252"/>
                  </a:lnTo>
                  <a:lnTo>
                    <a:pt x="340" y="289"/>
                  </a:lnTo>
                  <a:lnTo>
                    <a:pt x="290" y="339"/>
                  </a:lnTo>
                  <a:lnTo>
                    <a:pt x="253" y="306"/>
                  </a:lnTo>
                  <a:lnTo>
                    <a:pt x="253" y="306"/>
                  </a:lnTo>
                  <a:lnTo>
                    <a:pt x="237" y="313"/>
                  </a:lnTo>
                  <a:lnTo>
                    <a:pt x="224" y="319"/>
                  </a:lnTo>
                  <a:lnTo>
                    <a:pt x="218" y="367"/>
                  </a:lnTo>
                  <a:lnTo>
                    <a:pt x="218" y="367"/>
                  </a:lnTo>
                  <a:lnTo>
                    <a:pt x="218" y="367"/>
                  </a:lnTo>
                  <a:close/>
                  <a:moveTo>
                    <a:pt x="168" y="347"/>
                  </a:moveTo>
                  <a:lnTo>
                    <a:pt x="200" y="347"/>
                  </a:lnTo>
                  <a:lnTo>
                    <a:pt x="205" y="304"/>
                  </a:lnTo>
                  <a:lnTo>
                    <a:pt x="213" y="302"/>
                  </a:lnTo>
                  <a:lnTo>
                    <a:pt x="213" y="302"/>
                  </a:lnTo>
                  <a:lnTo>
                    <a:pt x="231" y="295"/>
                  </a:lnTo>
                  <a:lnTo>
                    <a:pt x="248" y="287"/>
                  </a:lnTo>
                  <a:lnTo>
                    <a:pt x="255" y="282"/>
                  </a:lnTo>
                  <a:lnTo>
                    <a:pt x="290" y="313"/>
                  </a:lnTo>
                  <a:lnTo>
                    <a:pt x="314" y="289"/>
                  </a:lnTo>
                  <a:lnTo>
                    <a:pt x="283" y="252"/>
                  </a:lnTo>
                  <a:lnTo>
                    <a:pt x="287" y="247"/>
                  </a:lnTo>
                  <a:lnTo>
                    <a:pt x="287" y="247"/>
                  </a:lnTo>
                  <a:lnTo>
                    <a:pt x="296" y="230"/>
                  </a:lnTo>
                  <a:lnTo>
                    <a:pt x="303" y="210"/>
                  </a:lnTo>
                  <a:lnTo>
                    <a:pt x="305" y="204"/>
                  </a:lnTo>
                  <a:lnTo>
                    <a:pt x="348" y="200"/>
                  </a:lnTo>
                  <a:lnTo>
                    <a:pt x="348" y="167"/>
                  </a:lnTo>
                  <a:lnTo>
                    <a:pt x="305" y="163"/>
                  </a:lnTo>
                  <a:lnTo>
                    <a:pt x="303" y="156"/>
                  </a:lnTo>
                  <a:lnTo>
                    <a:pt x="303" y="156"/>
                  </a:lnTo>
                  <a:lnTo>
                    <a:pt x="296" y="137"/>
                  </a:lnTo>
                  <a:lnTo>
                    <a:pt x="287" y="119"/>
                  </a:lnTo>
                  <a:lnTo>
                    <a:pt x="283" y="115"/>
                  </a:lnTo>
                  <a:lnTo>
                    <a:pt x="314" y="78"/>
                  </a:lnTo>
                  <a:lnTo>
                    <a:pt x="290" y="56"/>
                  </a:lnTo>
                  <a:lnTo>
                    <a:pt x="255" y="84"/>
                  </a:lnTo>
                  <a:lnTo>
                    <a:pt x="248" y="80"/>
                  </a:lnTo>
                  <a:lnTo>
                    <a:pt x="248" y="80"/>
                  </a:lnTo>
                  <a:lnTo>
                    <a:pt x="231" y="71"/>
                  </a:lnTo>
                  <a:lnTo>
                    <a:pt x="213" y="65"/>
                  </a:lnTo>
                  <a:lnTo>
                    <a:pt x="205" y="65"/>
                  </a:lnTo>
                  <a:lnTo>
                    <a:pt x="200" y="19"/>
                  </a:lnTo>
                  <a:lnTo>
                    <a:pt x="168" y="19"/>
                  </a:lnTo>
                  <a:lnTo>
                    <a:pt x="163" y="65"/>
                  </a:lnTo>
                  <a:lnTo>
                    <a:pt x="157" y="65"/>
                  </a:lnTo>
                  <a:lnTo>
                    <a:pt x="157" y="65"/>
                  </a:lnTo>
                  <a:lnTo>
                    <a:pt x="137" y="71"/>
                  </a:lnTo>
                  <a:lnTo>
                    <a:pt x="120" y="80"/>
                  </a:lnTo>
                  <a:lnTo>
                    <a:pt x="115" y="84"/>
                  </a:lnTo>
                  <a:lnTo>
                    <a:pt x="81" y="56"/>
                  </a:lnTo>
                  <a:lnTo>
                    <a:pt x="57" y="78"/>
                  </a:lnTo>
                  <a:lnTo>
                    <a:pt x="85" y="115"/>
                  </a:lnTo>
                  <a:lnTo>
                    <a:pt x="81" y="119"/>
                  </a:lnTo>
                  <a:lnTo>
                    <a:pt x="81" y="119"/>
                  </a:lnTo>
                  <a:lnTo>
                    <a:pt x="72" y="137"/>
                  </a:lnTo>
                  <a:lnTo>
                    <a:pt x="65" y="156"/>
                  </a:lnTo>
                  <a:lnTo>
                    <a:pt x="65" y="163"/>
                  </a:lnTo>
                  <a:lnTo>
                    <a:pt x="20" y="167"/>
                  </a:lnTo>
                  <a:lnTo>
                    <a:pt x="20" y="200"/>
                  </a:lnTo>
                  <a:lnTo>
                    <a:pt x="65" y="204"/>
                  </a:lnTo>
                  <a:lnTo>
                    <a:pt x="65" y="210"/>
                  </a:lnTo>
                  <a:lnTo>
                    <a:pt x="65" y="210"/>
                  </a:lnTo>
                  <a:lnTo>
                    <a:pt x="72" y="230"/>
                  </a:lnTo>
                  <a:lnTo>
                    <a:pt x="81" y="247"/>
                  </a:lnTo>
                  <a:lnTo>
                    <a:pt x="85" y="252"/>
                  </a:lnTo>
                  <a:lnTo>
                    <a:pt x="57" y="289"/>
                  </a:lnTo>
                  <a:lnTo>
                    <a:pt x="81" y="313"/>
                  </a:lnTo>
                  <a:lnTo>
                    <a:pt x="115" y="282"/>
                  </a:lnTo>
                  <a:lnTo>
                    <a:pt x="120" y="287"/>
                  </a:lnTo>
                  <a:lnTo>
                    <a:pt x="120" y="287"/>
                  </a:lnTo>
                  <a:lnTo>
                    <a:pt x="137" y="295"/>
                  </a:lnTo>
                  <a:lnTo>
                    <a:pt x="157" y="302"/>
                  </a:lnTo>
                  <a:lnTo>
                    <a:pt x="163" y="304"/>
                  </a:lnTo>
                  <a:lnTo>
                    <a:pt x="168" y="347"/>
                  </a:lnTo>
                  <a:lnTo>
                    <a:pt x="168" y="347"/>
                  </a:lnTo>
                  <a:lnTo>
                    <a:pt x="168" y="347"/>
                  </a:lnTo>
                  <a:close/>
                  <a:moveTo>
                    <a:pt x="359" y="208"/>
                  </a:moveTo>
                  <a:lnTo>
                    <a:pt x="359" y="208"/>
                  </a:lnTo>
                  <a:lnTo>
                    <a:pt x="359" y="208"/>
                  </a:lnTo>
                  <a:lnTo>
                    <a:pt x="359" y="208"/>
                  </a:lnTo>
                  <a:lnTo>
                    <a:pt x="359"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0" name="Freeform 6">
              <a:extLst>
                <a:ext uri="{FF2B5EF4-FFF2-40B4-BE49-F238E27FC236}">
                  <a16:creationId xmlns:a16="http://schemas.microsoft.com/office/drawing/2014/main" id="{49AAEA4F-6512-4D4B-829A-2AE7CEB9771D}"/>
                </a:ext>
              </a:extLst>
            </p:cNvPr>
            <p:cNvSpPr>
              <a:spLocks noEditPoints="1"/>
            </p:cNvSpPr>
            <p:nvPr/>
          </p:nvSpPr>
          <p:spPr bwMode="auto">
            <a:xfrm>
              <a:off x="6133" y="1685"/>
              <a:ext cx="331" cy="135"/>
            </a:xfrm>
            <a:custGeom>
              <a:avLst/>
              <a:gdLst>
                <a:gd name="T0" fmla="*/ 331 w 331"/>
                <a:gd name="T1" fmla="*/ 135 h 135"/>
                <a:gd name="T2" fmla="*/ 0 w 331"/>
                <a:gd name="T3" fmla="*/ 135 h 135"/>
                <a:gd name="T4" fmla="*/ 0 w 331"/>
                <a:gd name="T5" fmla="*/ 0 h 135"/>
                <a:gd name="T6" fmla="*/ 331 w 331"/>
                <a:gd name="T7" fmla="*/ 0 h 135"/>
                <a:gd name="T8" fmla="*/ 331 w 331"/>
                <a:gd name="T9" fmla="*/ 135 h 135"/>
                <a:gd name="T10" fmla="*/ 331 w 331"/>
                <a:gd name="T11" fmla="*/ 135 h 135"/>
                <a:gd name="T12" fmla="*/ 331 w 331"/>
                <a:gd name="T13" fmla="*/ 135 h 135"/>
                <a:gd name="T14" fmla="*/ 20 w 331"/>
                <a:gd name="T15" fmla="*/ 115 h 135"/>
                <a:gd name="T16" fmla="*/ 312 w 331"/>
                <a:gd name="T17" fmla="*/ 115 h 135"/>
                <a:gd name="T18" fmla="*/ 312 w 331"/>
                <a:gd name="T19" fmla="*/ 20 h 135"/>
                <a:gd name="T20" fmla="*/ 20 w 331"/>
                <a:gd name="T21" fmla="*/ 20 h 135"/>
                <a:gd name="T22" fmla="*/ 20 w 331"/>
                <a:gd name="T23" fmla="*/ 115 h 135"/>
                <a:gd name="T24" fmla="*/ 20 w 331"/>
                <a:gd name="T25" fmla="*/ 115 h 135"/>
                <a:gd name="T26" fmla="*/ 20 w 331"/>
                <a:gd name="T27"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35">
                  <a:moveTo>
                    <a:pt x="331" y="135"/>
                  </a:moveTo>
                  <a:lnTo>
                    <a:pt x="0" y="135"/>
                  </a:lnTo>
                  <a:lnTo>
                    <a:pt x="0" y="0"/>
                  </a:lnTo>
                  <a:lnTo>
                    <a:pt x="331" y="0"/>
                  </a:lnTo>
                  <a:lnTo>
                    <a:pt x="331" y="135"/>
                  </a:lnTo>
                  <a:lnTo>
                    <a:pt x="331" y="135"/>
                  </a:lnTo>
                  <a:lnTo>
                    <a:pt x="331" y="135"/>
                  </a:lnTo>
                  <a:close/>
                  <a:moveTo>
                    <a:pt x="20" y="115"/>
                  </a:moveTo>
                  <a:lnTo>
                    <a:pt x="312" y="115"/>
                  </a:lnTo>
                  <a:lnTo>
                    <a:pt x="312" y="20"/>
                  </a:lnTo>
                  <a:lnTo>
                    <a:pt x="20" y="20"/>
                  </a:lnTo>
                  <a:lnTo>
                    <a:pt x="20" y="115"/>
                  </a:lnTo>
                  <a:lnTo>
                    <a:pt x="20" y="115"/>
                  </a:lnTo>
                  <a:lnTo>
                    <a:pt x="2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1" name="Freeform 7">
              <a:extLst>
                <a:ext uri="{FF2B5EF4-FFF2-40B4-BE49-F238E27FC236}">
                  <a16:creationId xmlns:a16="http://schemas.microsoft.com/office/drawing/2014/main" id="{803DD81B-9EC0-440D-BA1F-1334FD1405A8}"/>
                </a:ext>
              </a:extLst>
            </p:cNvPr>
            <p:cNvSpPr>
              <a:spLocks/>
            </p:cNvSpPr>
            <p:nvPr/>
          </p:nvSpPr>
          <p:spPr bwMode="auto">
            <a:xfrm>
              <a:off x="5990" y="1744"/>
              <a:ext cx="618" cy="841"/>
            </a:xfrm>
            <a:custGeom>
              <a:avLst/>
              <a:gdLst>
                <a:gd name="T0" fmla="*/ 618 w 618"/>
                <a:gd name="T1" fmla="*/ 841 h 841"/>
                <a:gd name="T2" fmla="*/ 0 w 618"/>
                <a:gd name="T3" fmla="*/ 841 h 841"/>
                <a:gd name="T4" fmla="*/ 0 w 618"/>
                <a:gd name="T5" fmla="*/ 0 h 841"/>
                <a:gd name="T6" fmla="*/ 154 w 618"/>
                <a:gd name="T7" fmla="*/ 0 h 841"/>
                <a:gd name="T8" fmla="*/ 154 w 618"/>
                <a:gd name="T9" fmla="*/ 19 h 841"/>
                <a:gd name="T10" fmla="*/ 19 w 618"/>
                <a:gd name="T11" fmla="*/ 19 h 841"/>
                <a:gd name="T12" fmla="*/ 19 w 618"/>
                <a:gd name="T13" fmla="*/ 822 h 841"/>
                <a:gd name="T14" fmla="*/ 598 w 618"/>
                <a:gd name="T15" fmla="*/ 822 h 841"/>
                <a:gd name="T16" fmla="*/ 598 w 618"/>
                <a:gd name="T17" fmla="*/ 769 h 841"/>
                <a:gd name="T18" fmla="*/ 618 w 618"/>
                <a:gd name="T19" fmla="*/ 769 h 841"/>
                <a:gd name="T20" fmla="*/ 618 w 618"/>
                <a:gd name="T21" fmla="*/ 841 h 841"/>
                <a:gd name="T22" fmla="*/ 618 w 618"/>
                <a:gd name="T23" fmla="*/ 841 h 841"/>
                <a:gd name="T24" fmla="*/ 618 w 618"/>
                <a:gd name="T25" fmla="*/ 8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841">
                  <a:moveTo>
                    <a:pt x="618" y="841"/>
                  </a:moveTo>
                  <a:lnTo>
                    <a:pt x="0" y="841"/>
                  </a:lnTo>
                  <a:lnTo>
                    <a:pt x="0" y="0"/>
                  </a:lnTo>
                  <a:lnTo>
                    <a:pt x="154" y="0"/>
                  </a:lnTo>
                  <a:lnTo>
                    <a:pt x="154" y="19"/>
                  </a:lnTo>
                  <a:lnTo>
                    <a:pt x="19" y="19"/>
                  </a:lnTo>
                  <a:lnTo>
                    <a:pt x="19" y="822"/>
                  </a:lnTo>
                  <a:lnTo>
                    <a:pt x="598" y="822"/>
                  </a:lnTo>
                  <a:lnTo>
                    <a:pt x="598" y="769"/>
                  </a:lnTo>
                  <a:lnTo>
                    <a:pt x="618" y="769"/>
                  </a:lnTo>
                  <a:lnTo>
                    <a:pt x="618" y="841"/>
                  </a:lnTo>
                  <a:lnTo>
                    <a:pt x="618" y="841"/>
                  </a:lnTo>
                  <a:lnTo>
                    <a:pt x="618"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2" name="Freeform 8">
              <a:extLst>
                <a:ext uri="{FF2B5EF4-FFF2-40B4-BE49-F238E27FC236}">
                  <a16:creationId xmlns:a16="http://schemas.microsoft.com/office/drawing/2014/main" id="{DB724ADA-35B1-4087-A6DE-3D096C081461}"/>
                </a:ext>
              </a:extLst>
            </p:cNvPr>
            <p:cNvSpPr>
              <a:spLocks/>
            </p:cNvSpPr>
            <p:nvPr/>
          </p:nvSpPr>
          <p:spPr bwMode="auto">
            <a:xfrm>
              <a:off x="6453" y="1744"/>
              <a:ext cx="155" cy="419"/>
            </a:xfrm>
            <a:custGeom>
              <a:avLst/>
              <a:gdLst>
                <a:gd name="T0" fmla="*/ 155 w 155"/>
                <a:gd name="T1" fmla="*/ 419 h 419"/>
                <a:gd name="T2" fmla="*/ 135 w 155"/>
                <a:gd name="T3" fmla="*/ 419 h 419"/>
                <a:gd name="T4" fmla="*/ 135 w 155"/>
                <a:gd name="T5" fmla="*/ 19 h 419"/>
                <a:gd name="T6" fmla="*/ 0 w 155"/>
                <a:gd name="T7" fmla="*/ 19 h 419"/>
                <a:gd name="T8" fmla="*/ 0 w 155"/>
                <a:gd name="T9" fmla="*/ 0 h 419"/>
                <a:gd name="T10" fmla="*/ 155 w 155"/>
                <a:gd name="T11" fmla="*/ 0 h 419"/>
                <a:gd name="T12" fmla="*/ 155 w 155"/>
                <a:gd name="T13" fmla="*/ 419 h 419"/>
                <a:gd name="T14" fmla="*/ 155 w 155"/>
                <a:gd name="T15" fmla="*/ 419 h 419"/>
                <a:gd name="T16" fmla="*/ 155 w 155"/>
                <a:gd name="T1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419">
                  <a:moveTo>
                    <a:pt x="155" y="419"/>
                  </a:moveTo>
                  <a:lnTo>
                    <a:pt x="135" y="419"/>
                  </a:lnTo>
                  <a:lnTo>
                    <a:pt x="135" y="19"/>
                  </a:lnTo>
                  <a:lnTo>
                    <a:pt x="0" y="19"/>
                  </a:lnTo>
                  <a:lnTo>
                    <a:pt x="0" y="0"/>
                  </a:lnTo>
                  <a:lnTo>
                    <a:pt x="155" y="0"/>
                  </a:lnTo>
                  <a:lnTo>
                    <a:pt x="155" y="419"/>
                  </a:lnTo>
                  <a:lnTo>
                    <a:pt x="155" y="419"/>
                  </a:lnTo>
                  <a:lnTo>
                    <a:pt x="155"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3" name="Freeform 9">
              <a:extLst>
                <a:ext uri="{FF2B5EF4-FFF2-40B4-BE49-F238E27FC236}">
                  <a16:creationId xmlns:a16="http://schemas.microsoft.com/office/drawing/2014/main" id="{31B8702C-F411-44DE-9930-CE7610D9ADC4}"/>
                </a:ext>
              </a:extLst>
            </p:cNvPr>
            <p:cNvSpPr>
              <a:spLocks/>
            </p:cNvSpPr>
            <p:nvPr/>
          </p:nvSpPr>
          <p:spPr bwMode="auto">
            <a:xfrm>
              <a:off x="6225" y="1744"/>
              <a:ext cx="146" cy="19"/>
            </a:xfrm>
            <a:custGeom>
              <a:avLst/>
              <a:gdLst>
                <a:gd name="T0" fmla="*/ 0 w 146"/>
                <a:gd name="T1" fmla="*/ 0 h 19"/>
                <a:gd name="T2" fmla="*/ 146 w 146"/>
                <a:gd name="T3" fmla="*/ 0 h 19"/>
                <a:gd name="T4" fmla="*/ 146 w 146"/>
                <a:gd name="T5" fmla="*/ 19 h 19"/>
                <a:gd name="T6" fmla="*/ 0 w 146"/>
                <a:gd name="T7" fmla="*/ 19 h 19"/>
                <a:gd name="T8" fmla="*/ 0 w 146"/>
                <a:gd name="T9" fmla="*/ 0 h 19"/>
                <a:gd name="T10" fmla="*/ 0 w 146"/>
                <a:gd name="T11" fmla="*/ 0 h 19"/>
              </a:gdLst>
              <a:ahLst/>
              <a:cxnLst>
                <a:cxn ang="0">
                  <a:pos x="T0" y="T1"/>
                </a:cxn>
                <a:cxn ang="0">
                  <a:pos x="T2" y="T3"/>
                </a:cxn>
                <a:cxn ang="0">
                  <a:pos x="T4" y="T5"/>
                </a:cxn>
                <a:cxn ang="0">
                  <a:pos x="T6" y="T7"/>
                </a:cxn>
                <a:cxn ang="0">
                  <a:pos x="T8" y="T9"/>
                </a:cxn>
                <a:cxn ang="0">
                  <a:pos x="T10" y="T11"/>
                </a:cxn>
              </a:cxnLst>
              <a:rect l="0" t="0" r="r" b="b"/>
              <a:pathLst>
                <a:path w="146" h="19">
                  <a:moveTo>
                    <a:pt x="0" y="0"/>
                  </a:moveTo>
                  <a:lnTo>
                    <a:pt x="146" y="0"/>
                  </a:lnTo>
                  <a:lnTo>
                    <a:pt x="146" y="19"/>
                  </a:lnTo>
                  <a:lnTo>
                    <a:pt x="0" y="1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4" name="Freeform 10">
              <a:extLst>
                <a:ext uri="{FF2B5EF4-FFF2-40B4-BE49-F238E27FC236}">
                  <a16:creationId xmlns:a16="http://schemas.microsoft.com/office/drawing/2014/main" id="{E428C09E-5AC3-4222-808E-0FAD45DE747C}"/>
                </a:ext>
              </a:extLst>
            </p:cNvPr>
            <p:cNvSpPr>
              <a:spLocks/>
            </p:cNvSpPr>
            <p:nvPr/>
          </p:nvSpPr>
          <p:spPr bwMode="auto">
            <a:xfrm>
              <a:off x="6064" y="1918"/>
              <a:ext cx="130" cy="93"/>
            </a:xfrm>
            <a:custGeom>
              <a:avLst/>
              <a:gdLst>
                <a:gd name="T0" fmla="*/ 50 w 130"/>
                <a:gd name="T1" fmla="*/ 93 h 93"/>
                <a:gd name="T2" fmla="*/ 0 w 130"/>
                <a:gd name="T3" fmla="*/ 41 h 93"/>
                <a:gd name="T4" fmla="*/ 13 w 130"/>
                <a:gd name="T5" fmla="*/ 28 h 93"/>
                <a:gd name="T6" fmla="*/ 50 w 130"/>
                <a:gd name="T7" fmla="*/ 65 h 93"/>
                <a:gd name="T8" fmla="*/ 117 w 130"/>
                <a:gd name="T9" fmla="*/ 0 h 93"/>
                <a:gd name="T10" fmla="*/ 130 w 130"/>
                <a:gd name="T11" fmla="*/ 13 h 93"/>
                <a:gd name="T12" fmla="*/ 50 w 130"/>
                <a:gd name="T13" fmla="*/ 93 h 93"/>
                <a:gd name="T14" fmla="*/ 50 w 130"/>
                <a:gd name="T15" fmla="*/ 93 h 93"/>
                <a:gd name="T16" fmla="*/ 50 w 130"/>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3">
                  <a:moveTo>
                    <a:pt x="50" y="93"/>
                  </a:moveTo>
                  <a:lnTo>
                    <a:pt x="0" y="41"/>
                  </a:lnTo>
                  <a:lnTo>
                    <a:pt x="13" y="28"/>
                  </a:lnTo>
                  <a:lnTo>
                    <a:pt x="50" y="65"/>
                  </a:lnTo>
                  <a:lnTo>
                    <a:pt x="117" y="0"/>
                  </a:lnTo>
                  <a:lnTo>
                    <a:pt x="130" y="13"/>
                  </a:lnTo>
                  <a:lnTo>
                    <a:pt x="50" y="93"/>
                  </a:lnTo>
                  <a:lnTo>
                    <a:pt x="50" y="93"/>
                  </a:lnTo>
                  <a:lnTo>
                    <a:pt x="5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5" name="Freeform 11">
              <a:extLst>
                <a:ext uri="{FF2B5EF4-FFF2-40B4-BE49-F238E27FC236}">
                  <a16:creationId xmlns:a16="http://schemas.microsoft.com/office/drawing/2014/main" id="{A0D0F6BD-4E11-4344-AA43-371F32E5E169}"/>
                </a:ext>
              </a:extLst>
            </p:cNvPr>
            <p:cNvSpPr>
              <a:spLocks/>
            </p:cNvSpPr>
            <p:nvPr/>
          </p:nvSpPr>
          <p:spPr bwMode="auto">
            <a:xfrm>
              <a:off x="6064" y="2070"/>
              <a:ext cx="130" cy="93"/>
            </a:xfrm>
            <a:custGeom>
              <a:avLst/>
              <a:gdLst>
                <a:gd name="T0" fmla="*/ 50 w 130"/>
                <a:gd name="T1" fmla="*/ 93 h 93"/>
                <a:gd name="T2" fmla="*/ 0 w 130"/>
                <a:gd name="T3" fmla="*/ 43 h 93"/>
                <a:gd name="T4" fmla="*/ 13 w 130"/>
                <a:gd name="T5" fmla="*/ 28 h 93"/>
                <a:gd name="T6" fmla="*/ 50 w 130"/>
                <a:gd name="T7" fmla="*/ 65 h 93"/>
                <a:gd name="T8" fmla="*/ 117 w 130"/>
                <a:gd name="T9" fmla="*/ 0 h 93"/>
                <a:gd name="T10" fmla="*/ 130 w 130"/>
                <a:gd name="T11" fmla="*/ 13 h 93"/>
                <a:gd name="T12" fmla="*/ 50 w 130"/>
                <a:gd name="T13" fmla="*/ 93 h 93"/>
                <a:gd name="T14" fmla="*/ 50 w 130"/>
                <a:gd name="T15" fmla="*/ 93 h 93"/>
                <a:gd name="T16" fmla="*/ 50 w 130"/>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3">
                  <a:moveTo>
                    <a:pt x="50" y="93"/>
                  </a:moveTo>
                  <a:lnTo>
                    <a:pt x="0" y="43"/>
                  </a:lnTo>
                  <a:lnTo>
                    <a:pt x="13" y="28"/>
                  </a:lnTo>
                  <a:lnTo>
                    <a:pt x="50" y="65"/>
                  </a:lnTo>
                  <a:lnTo>
                    <a:pt x="117" y="0"/>
                  </a:lnTo>
                  <a:lnTo>
                    <a:pt x="130" y="13"/>
                  </a:lnTo>
                  <a:lnTo>
                    <a:pt x="50" y="93"/>
                  </a:lnTo>
                  <a:lnTo>
                    <a:pt x="50" y="93"/>
                  </a:lnTo>
                  <a:lnTo>
                    <a:pt x="5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6" name="Freeform 12">
              <a:extLst>
                <a:ext uri="{FF2B5EF4-FFF2-40B4-BE49-F238E27FC236}">
                  <a16:creationId xmlns:a16="http://schemas.microsoft.com/office/drawing/2014/main" id="{14C66291-3CA4-486D-BAF0-CE8FDB49C97B}"/>
                </a:ext>
              </a:extLst>
            </p:cNvPr>
            <p:cNvSpPr>
              <a:spLocks/>
            </p:cNvSpPr>
            <p:nvPr/>
          </p:nvSpPr>
          <p:spPr bwMode="auto">
            <a:xfrm>
              <a:off x="6064" y="2222"/>
              <a:ext cx="130" cy="93"/>
            </a:xfrm>
            <a:custGeom>
              <a:avLst/>
              <a:gdLst>
                <a:gd name="T0" fmla="*/ 50 w 130"/>
                <a:gd name="T1" fmla="*/ 93 h 93"/>
                <a:gd name="T2" fmla="*/ 0 w 130"/>
                <a:gd name="T3" fmla="*/ 43 h 93"/>
                <a:gd name="T4" fmla="*/ 13 w 130"/>
                <a:gd name="T5" fmla="*/ 28 h 93"/>
                <a:gd name="T6" fmla="*/ 50 w 130"/>
                <a:gd name="T7" fmla="*/ 65 h 93"/>
                <a:gd name="T8" fmla="*/ 117 w 130"/>
                <a:gd name="T9" fmla="*/ 0 h 93"/>
                <a:gd name="T10" fmla="*/ 130 w 130"/>
                <a:gd name="T11" fmla="*/ 13 h 93"/>
                <a:gd name="T12" fmla="*/ 50 w 130"/>
                <a:gd name="T13" fmla="*/ 93 h 93"/>
                <a:gd name="T14" fmla="*/ 50 w 130"/>
                <a:gd name="T15" fmla="*/ 93 h 93"/>
                <a:gd name="T16" fmla="*/ 50 w 130"/>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3">
                  <a:moveTo>
                    <a:pt x="50" y="93"/>
                  </a:moveTo>
                  <a:lnTo>
                    <a:pt x="0" y="43"/>
                  </a:lnTo>
                  <a:lnTo>
                    <a:pt x="13" y="28"/>
                  </a:lnTo>
                  <a:lnTo>
                    <a:pt x="50" y="65"/>
                  </a:lnTo>
                  <a:lnTo>
                    <a:pt x="117" y="0"/>
                  </a:lnTo>
                  <a:lnTo>
                    <a:pt x="130" y="13"/>
                  </a:lnTo>
                  <a:lnTo>
                    <a:pt x="50" y="93"/>
                  </a:lnTo>
                  <a:lnTo>
                    <a:pt x="50" y="93"/>
                  </a:lnTo>
                  <a:lnTo>
                    <a:pt x="5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7" name="Freeform 13">
              <a:extLst>
                <a:ext uri="{FF2B5EF4-FFF2-40B4-BE49-F238E27FC236}">
                  <a16:creationId xmlns:a16="http://schemas.microsoft.com/office/drawing/2014/main" id="{8C7BDC89-70BA-4703-8F0C-909640F6994A}"/>
                </a:ext>
              </a:extLst>
            </p:cNvPr>
            <p:cNvSpPr>
              <a:spLocks/>
            </p:cNvSpPr>
            <p:nvPr/>
          </p:nvSpPr>
          <p:spPr bwMode="auto">
            <a:xfrm>
              <a:off x="6064" y="2374"/>
              <a:ext cx="130" cy="94"/>
            </a:xfrm>
            <a:custGeom>
              <a:avLst/>
              <a:gdLst>
                <a:gd name="T0" fmla="*/ 50 w 130"/>
                <a:gd name="T1" fmla="*/ 94 h 94"/>
                <a:gd name="T2" fmla="*/ 0 w 130"/>
                <a:gd name="T3" fmla="*/ 44 h 94"/>
                <a:gd name="T4" fmla="*/ 13 w 130"/>
                <a:gd name="T5" fmla="*/ 28 h 94"/>
                <a:gd name="T6" fmla="*/ 50 w 130"/>
                <a:gd name="T7" fmla="*/ 68 h 94"/>
                <a:gd name="T8" fmla="*/ 117 w 130"/>
                <a:gd name="T9" fmla="*/ 0 h 94"/>
                <a:gd name="T10" fmla="*/ 130 w 130"/>
                <a:gd name="T11" fmla="*/ 13 h 94"/>
                <a:gd name="T12" fmla="*/ 50 w 130"/>
                <a:gd name="T13" fmla="*/ 94 h 94"/>
                <a:gd name="T14" fmla="*/ 50 w 130"/>
                <a:gd name="T15" fmla="*/ 94 h 94"/>
                <a:gd name="T16" fmla="*/ 50 w 13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4">
                  <a:moveTo>
                    <a:pt x="50" y="94"/>
                  </a:moveTo>
                  <a:lnTo>
                    <a:pt x="0" y="44"/>
                  </a:lnTo>
                  <a:lnTo>
                    <a:pt x="13" y="28"/>
                  </a:lnTo>
                  <a:lnTo>
                    <a:pt x="50" y="68"/>
                  </a:lnTo>
                  <a:lnTo>
                    <a:pt x="117" y="0"/>
                  </a:lnTo>
                  <a:lnTo>
                    <a:pt x="130" y="13"/>
                  </a:lnTo>
                  <a:lnTo>
                    <a:pt x="50" y="94"/>
                  </a:lnTo>
                  <a:lnTo>
                    <a:pt x="50" y="94"/>
                  </a:lnTo>
                  <a:lnTo>
                    <a:pt x="5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8" name="Freeform 14">
              <a:extLst>
                <a:ext uri="{FF2B5EF4-FFF2-40B4-BE49-F238E27FC236}">
                  <a16:creationId xmlns:a16="http://schemas.microsoft.com/office/drawing/2014/main" id="{13318E2B-2226-420A-80EB-F40CA653F563}"/>
                </a:ext>
              </a:extLst>
            </p:cNvPr>
            <p:cNvSpPr>
              <a:spLocks/>
            </p:cNvSpPr>
            <p:nvPr/>
          </p:nvSpPr>
          <p:spPr bwMode="auto">
            <a:xfrm>
              <a:off x="6251" y="1955"/>
              <a:ext cx="263" cy="19"/>
            </a:xfrm>
            <a:custGeom>
              <a:avLst/>
              <a:gdLst>
                <a:gd name="T0" fmla="*/ 0 w 263"/>
                <a:gd name="T1" fmla="*/ 0 h 19"/>
                <a:gd name="T2" fmla="*/ 263 w 263"/>
                <a:gd name="T3" fmla="*/ 0 h 19"/>
                <a:gd name="T4" fmla="*/ 263 w 263"/>
                <a:gd name="T5" fmla="*/ 19 h 19"/>
                <a:gd name="T6" fmla="*/ 0 w 263"/>
                <a:gd name="T7" fmla="*/ 19 h 19"/>
                <a:gd name="T8" fmla="*/ 0 w 263"/>
                <a:gd name="T9" fmla="*/ 0 h 19"/>
                <a:gd name="T10" fmla="*/ 0 w 263"/>
                <a:gd name="T11" fmla="*/ 0 h 19"/>
              </a:gdLst>
              <a:ahLst/>
              <a:cxnLst>
                <a:cxn ang="0">
                  <a:pos x="T0" y="T1"/>
                </a:cxn>
                <a:cxn ang="0">
                  <a:pos x="T2" y="T3"/>
                </a:cxn>
                <a:cxn ang="0">
                  <a:pos x="T4" y="T5"/>
                </a:cxn>
                <a:cxn ang="0">
                  <a:pos x="T6" y="T7"/>
                </a:cxn>
                <a:cxn ang="0">
                  <a:pos x="T8" y="T9"/>
                </a:cxn>
                <a:cxn ang="0">
                  <a:pos x="T10" y="T11"/>
                </a:cxn>
              </a:cxnLst>
              <a:rect l="0" t="0" r="r" b="b"/>
              <a:pathLst>
                <a:path w="263" h="19">
                  <a:moveTo>
                    <a:pt x="0" y="0"/>
                  </a:moveTo>
                  <a:lnTo>
                    <a:pt x="263" y="0"/>
                  </a:lnTo>
                  <a:lnTo>
                    <a:pt x="263" y="19"/>
                  </a:lnTo>
                  <a:lnTo>
                    <a:pt x="0" y="1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29" name="Freeform 15">
              <a:extLst>
                <a:ext uri="{FF2B5EF4-FFF2-40B4-BE49-F238E27FC236}">
                  <a16:creationId xmlns:a16="http://schemas.microsoft.com/office/drawing/2014/main" id="{630586B2-72F6-4D50-A5E8-3FC7434E3F6B}"/>
                </a:ext>
              </a:extLst>
            </p:cNvPr>
            <p:cNvSpPr>
              <a:spLocks/>
            </p:cNvSpPr>
            <p:nvPr/>
          </p:nvSpPr>
          <p:spPr bwMode="auto">
            <a:xfrm>
              <a:off x="6251" y="2107"/>
              <a:ext cx="263" cy="19"/>
            </a:xfrm>
            <a:custGeom>
              <a:avLst/>
              <a:gdLst>
                <a:gd name="T0" fmla="*/ 0 w 263"/>
                <a:gd name="T1" fmla="*/ 0 h 19"/>
                <a:gd name="T2" fmla="*/ 263 w 263"/>
                <a:gd name="T3" fmla="*/ 0 h 19"/>
                <a:gd name="T4" fmla="*/ 263 w 263"/>
                <a:gd name="T5" fmla="*/ 19 h 19"/>
                <a:gd name="T6" fmla="*/ 0 w 263"/>
                <a:gd name="T7" fmla="*/ 19 h 19"/>
                <a:gd name="T8" fmla="*/ 0 w 263"/>
                <a:gd name="T9" fmla="*/ 0 h 19"/>
                <a:gd name="T10" fmla="*/ 0 w 263"/>
                <a:gd name="T11" fmla="*/ 0 h 19"/>
              </a:gdLst>
              <a:ahLst/>
              <a:cxnLst>
                <a:cxn ang="0">
                  <a:pos x="T0" y="T1"/>
                </a:cxn>
                <a:cxn ang="0">
                  <a:pos x="T2" y="T3"/>
                </a:cxn>
                <a:cxn ang="0">
                  <a:pos x="T4" y="T5"/>
                </a:cxn>
                <a:cxn ang="0">
                  <a:pos x="T6" y="T7"/>
                </a:cxn>
                <a:cxn ang="0">
                  <a:pos x="T8" y="T9"/>
                </a:cxn>
                <a:cxn ang="0">
                  <a:pos x="T10" y="T11"/>
                </a:cxn>
              </a:cxnLst>
              <a:rect l="0" t="0" r="r" b="b"/>
              <a:pathLst>
                <a:path w="263" h="19">
                  <a:moveTo>
                    <a:pt x="0" y="0"/>
                  </a:moveTo>
                  <a:lnTo>
                    <a:pt x="263" y="0"/>
                  </a:lnTo>
                  <a:lnTo>
                    <a:pt x="263" y="19"/>
                  </a:lnTo>
                  <a:lnTo>
                    <a:pt x="0" y="1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0" name="Freeform 16">
              <a:extLst>
                <a:ext uri="{FF2B5EF4-FFF2-40B4-BE49-F238E27FC236}">
                  <a16:creationId xmlns:a16="http://schemas.microsoft.com/office/drawing/2014/main" id="{5D2BC61D-0B3A-4037-86B0-91F130127C57}"/>
                </a:ext>
              </a:extLst>
            </p:cNvPr>
            <p:cNvSpPr>
              <a:spLocks/>
            </p:cNvSpPr>
            <p:nvPr/>
          </p:nvSpPr>
          <p:spPr bwMode="auto">
            <a:xfrm>
              <a:off x="6251" y="2259"/>
              <a:ext cx="141" cy="20"/>
            </a:xfrm>
            <a:custGeom>
              <a:avLst/>
              <a:gdLst>
                <a:gd name="T0" fmla="*/ 0 w 141"/>
                <a:gd name="T1" fmla="*/ 0 h 20"/>
                <a:gd name="T2" fmla="*/ 141 w 141"/>
                <a:gd name="T3" fmla="*/ 0 h 20"/>
                <a:gd name="T4" fmla="*/ 141 w 141"/>
                <a:gd name="T5" fmla="*/ 20 h 20"/>
                <a:gd name="T6" fmla="*/ 0 w 141"/>
                <a:gd name="T7" fmla="*/ 20 h 20"/>
                <a:gd name="T8" fmla="*/ 0 w 141"/>
                <a:gd name="T9" fmla="*/ 0 h 20"/>
                <a:gd name="T10" fmla="*/ 0 w 141"/>
                <a:gd name="T11" fmla="*/ 0 h 20"/>
              </a:gdLst>
              <a:ahLst/>
              <a:cxnLst>
                <a:cxn ang="0">
                  <a:pos x="T0" y="T1"/>
                </a:cxn>
                <a:cxn ang="0">
                  <a:pos x="T2" y="T3"/>
                </a:cxn>
                <a:cxn ang="0">
                  <a:pos x="T4" y="T5"/>
                </a:cxn>
                <a:cxn ang="0">
                  <a:pos x="T6" y="T7"/>
                </a:cxn>
                <a:cxn ang="0">
                  <a:pos x="T8" y="T9"/>
                </a:cxn>
                <a:cxn ang="0">
                  <a:pos x="T10" y="T11"/>
                </a:cxn>
              </a:cxnLst>
              <a:rect l="0" t="0" r="r" b="b"/>
              <a:pathLst>
                <a:path w="141" h="20">
                  <a:moveTo>
                    <a:pt x="0" y="0"/>
                  </a:moveTo>
                  <a:lnTo>
                    <a:pt x="141" y="0"/>
                  </a:lnTo>
                  <a:lnTo>
                    <a:pt x="141" y="20"/>
                  </a:lnTo>
                  <a:lnTo>
                    <a:pt x="0"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1" name="Freeform 17">
              <a:extLst>
                <a:ext uri="{FF2B5EF4-FFF2-40B4-BE49-F238E27FC236}">
                  <a16:creationId xmlns:a16="http://schemas.microsoft.com/office/drawing/2014/main" id="{BBC07628-0DFF-468A-95CA-3AAC5F4AEBC8}"/>
                </a:ext>
              </a:extLst>
            </p:cNvPr>
            <p:cNvSpPr>
              <a:spLocks/>
            </p:cNvSpPr>
            <p:nvPr/>
          </p:nvSpPr>
          <p:spPr bwMode="auto">
            <a:xfrm>
              <a:off x="6251" y="2411"/>
              <a:ext cx="141" cy="20"/>
            </a:xfrm>
            <a:custGeom>
              <a:avLst/>
              <a:gdLst>
                <a:gd name="T0" fmla="*/ 0 w 141"/>
                <a:gd name="T1" fmla="*/ 0 h 20"/>
                <a:gd name="T2" fmla="*/ 141 w 141"/>
                <a:gd name="T3" fmla="*/ 0 h 20"/>
                <a:gd name="T4" fmla="*/ 141 w 141"/>
                <a:gd name="T5" fmla="*/ 20 h 20"/>
                <a:gd name="T6" fmla="*/ 0 w 141"/>
                <a:gd name="T7" fmla="*/ 20 h 20"/>
                <a:gd name="T8" fmla="*/ 0 w 141"/>
                <a:gd name="T9" fmla="*/ 0 h 20"/>
                <a:gd name="T10" fmla="*/ 0 w 141"/>
                <a:gd name="T11" fmla="*/ 0 h 20"/>
              </a:gdLst>
              <a:ahLst/>
              <a:cxnLst>
                <a:cxn ang="0">
                  <a:pos x="T0" y="T1"/>
                </a:cxn>
                <a:cxn ang="0">
                  <a:pos x="T2" y="T3"/>
                </a:cxn>
                <a:cxn ang="0">
                  <a:pos x="T4" y="T5"/>
                </a:cxn>
                <a:cxn ang="0">
                  <a:pos x="T6" y="T7"/>
                </a:cxn>
                <a:cxn ang="0">
                  <a:pos x="T8" y="T9"/>
                </a:cxn>
                <a:cxn ang="0">
                  <a:pos x="T10" y="T11"/>
                </a:cxn>
              </a:cxnLst>
              <a:rect l="0" t="0" r="r" b="b"/>
              <a:pathLst>
                <a:path w="141" h="20">
                  <a:moveTo>
                    <a:pt x="0" y="0"/>
                  </a:moveTo>
                  <a:lnTo>
                    <a:pt x="141" y="0"/>
                  </a:lnTo>
                  <a:lnTo>
                    <a:pt x="141" y="20"/>
                  </a:lnTo>
                  <a:lnTo>
                    <a:pt x="0" y="2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sp>
          <p:nvSpPr>
            <p:cNvPr id="32" name="Freeform 18">
              <a:extLst>
                <a:ext uri="{FF2B5EF4-FFF2-40B4-BE49-F238E27FC236}">
                  <a16:creationId xmlns:a16="http://schemas.microsoft.com/office/drawing/2014/main" id="{3A52C761-FC0B-44FE-BAF3-97676D12187E}"/>
                </a:ext>
              </a:extLst>
            </p:cNvPr>
            <p:cNvSpPr>
              <a:spLocks noEditPoints="1"/>
            </p:cNvSpPr>
            <p:nvPr/>
          </p:nvSpPr>
          <p:spPr bwMode="auto">
            <a:xfrm>
              <a:off x="6499" y="2239"/>
              <a:ext cx="198" cy="198"/>
            </a:xfrm>
            <a:custGeom>
              <a:avLst/>
              <a:gdLst>
                <a:gd name="T0" fmla="*/ 100 w 198"/>
                <a:gd name="T1" fmla="*/ 198 h 198"/>
                <a:gd name="T2" fmla="*/ 61 w 198"/>
                <a:gd name="T3" fmla="*/ 190 h 198"/>
                <a:gd name="T4" fmla="*/ 28 w 198"/>
                <a:gd name="T5" fmla="*/ 170 h 198"/>
                <a:gd name="T6" fmla="*/ 9 w 198"/>
                <a:gd name="T7" fmla="*/ 137 h 198"/>
                <a:gd name="T8" fmla="*/ 0 w 198"/>
                <a:gd name="T9" fmla="*/ 100 h 198"/>
                <a:gd name="T10" fmla="*/ 2 w 198"/>
                <a:gd name="T11" fmla="*/ 79 h 198"/>
                <a:gd name="T12" fmla="*/ 17 w 198"/>
                <a:gd name="T13" fmla="*/ 44 h 198"/>
                <a:gd name="T14" fmla="*/ 44 w 198"/>
                <a:gd name="T15" fmla="*/ 18 h 198"/>
                <a:gd name="T16" fmla="*/ 78 w 198"/>
                <a:gd name="T17" fmla="*/ 3 h 198"/>
                <a:gd name="T18" fmla="*/ 100 w 198"/>
                <a:gd name="T19" fmla="*/ 0 h 198"/>
                <a:gd name="T20" fmla="*/ 137 w 198"/>
                <a:gd name="T21" fmla="*/ 9 h 198"/>
                <a:gd name="T22" fmla="*/ 170 w 198"/>
                <a:gd name="T23" fmla="*/ 29 h 198"/>
                <a:gd name="T24" fmla="*/ 192 w 198"/>
                <a:gd name="T25" fmla="*/ 61 h 198"/>
                <a:gd name="T26" fmla="*/ 198 w 198"/>
                <a:gd name="T27" fmla="*/ 100 h 198"/>
                <a:gd name="T28" fmla="*/ 196 w 198"/>
                <a:gd name="T29" fmla="*/ 120 h 198"/>
                <a:gd name="T30" fmla="*/ 181 w 198"/>
                <a:gd name="T31" fmla="*/ 155 h 198"/>
                <a:gd name="T32" fmla="*/ 155 w 198"/>
                <a:gd name="T33" fmla="*/ 181 h 198"/>
                <a:gd name="T34" fmla="*/ 120 w 198"/>
                <a:gd name="T35" fmla="*/ 196 h 198"/>
                <a:gd name="T36" fmla="*/ 100 w 198"/>
                <a:gd name="T37" fmla="*/ 198 h 198"/>
                <a:gd name="T38" fmla="*/ 100 w 198"/>
                <a:gd name="T39" fmla="*/ 198 h 198"/>
                <a:gd name="T40" fmla="*/ 100 w 198"/>
                <a:gd name="T41" fmla="*/ 20 h 198"/>
                <a:gd name="T42" fmla="*/ 67 w 198"/>
                <a:gd name="T43" fmla="*/ 26 h 198"/>
                <a:gd name="T44" fmla="*/ 44 w 198"/>
                <a:gd name="T45" fmla="*/ 44 h 198"/>
                <a:gd name="T46" fmla="*/ 26 w 198"/>
                <a:gd name="T47" fmla="*/ 68 h 198"/>
                <a:gd name="T48" fmla="*/ 20 w 198"/>
                <a:gd name="T49" fmla="*/ 100 h 198"/>
                <a:gd name="T50" fmla="*/ 22 w 198"/>
                <a:gd name="T51" fmla="*/ 116 h 198"/>
                <a:gd name="T52" fmla="*/ 33 w 198"/>
                <a:gd name="T53" fmla="*/ 144 h 198"/>
                <a:gd name="T54" fmla="*/ 54 w 198"/>
                <a:gd name="T55" fmla="*/ 166 h 198"/>
                <a:gd name="T56" fmla="*/ 83 w 198"/>
                <a:gd name="T57" fmla="*/ 176 h 198"/>
                <a:gd name="T58" fmla="*/ 100 w 198"/>
                <a:gd name="T59" fmla="*/ 179 h 198"/>
                <a:gd name="T60" fmla="*/ 131 w 198"/>
                <a:gd name="T61" fmla="*/ 172 h 198"/>
                <a:gd name="T62" fmla="*/ 155 w 198"/>
                <a:gd name="T63" fmla="*/ 155 h 198"/>
                <a:gd name="T64" fmla="*/ 172 w 198"/>
                <a:gd name="T65" fmla="*/ 131 h 198"/>
                <a:gd name="T66" fmla="*/ 178 w 198"/>
                <a:gd name="T67" fmla="*/ 100 h 198"/>
                <a:gd name="T68" fmla="*/ 176 w 198"/>
                <a:gd name="T69" fmla="*/ 83 h 198"/>
                <a:gd name="T70" fmla="*/ 165 w 198"/>
                <a:gd name="T71" fmla="*/ 55 h 198"/>
                <a:gd name="T72" fmla="*/ 144 w 198"/>
                <a:gd name="T73" fmla="*/ 33 h 198"/>
                <a:gd name="T74" fmla="*/ 115 w 198"/>
                <a:gd name="T75" fmla="*/ 22 h 198"/>
                <a:gd name="T76" fmla="*/ 100 w 198"/>
                <a:gd name="T77" fmla="*/ 20 h 198"/>
                <a:gd name="T78" fmla="*/ 100 w 198"/>
                <a:gd name="T79"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198">
                  <a:moveTo>
                    <a:pt x="100" y="198"/>
                  </a:moveTo>
                  <a:lnTo>
                    <a:pt x="100" y="198"/>
                  </a:lnTo>
                  <a:lnTo>
                    <a:pt x="78" y="196"/>
                  </a:lnTo>
                  <a:lnTo>
                    <a:pt x="61" y="190"/>
                  </a:lnTo>
                  <a:lnTo>
                    <a:pt x="44" y="181"/>
                  </a:lnTo>
                  <a:lnTo>
                    <a:pt x="28" y="170"/>
                  </a:lnTo>
                  <a:lnTo>
                    <a:pt x="17" y="155"/>
                  </a:lnTo>
                  <a:lnTo>
                    <a:pt x="9" y="137"/>
                  </a:lnTo>
                  <a:lnTo>
                    <a:pt x="2" y="120"/>
                  </a:lnTo>
                  <a:lnTo>
                    <a:pt x="0" y="100"/>
                  </a:lnTo>
                  <a:lnTo>
                    <a:pt x="0" y="100"/>
                  </a:lnTo>
                  <a:lnTo>
                    <a:pt x="2" y="79"/>
                  </a:lnTo>
                  <a:lnTo>
                    <a:pt x="9" y="61"/>
                  </a:lnTo>
                  <a:lnTo>
                    <a:pt x="17" y="44"/>
                  </a:lnTo>
                  <a:lnTo>
                    <a:pt x="28" y="29"/>
                  </a:lnTo>
                  <a:lnTo>
                    <a:pt x="44" y="18"/>
                  </a:lnTo>
                  <a:lnTo>
                    <a:pt x="61" y="9"/>
                  </a:lnTo>
                  <a:lnTo>
                    <a:pt x="78" y="3"/>
                  </a:lnTo>
                  <a:lnTo>
                    <a:pt x="100" y="0"/>
                  </a:lnTo>
                  <a:lnTo>
                    <a:pt x="100" y="0"/>
                  </a:lnTo>
                  <a:lnTo>
                    <a:pt x="120" y="3"/>
                  </a:lnTo>
                  <a:lnTo>
                    <a:pt x="137" y="9"/>
                  </a:lnTo>
                  <a:lnTo>
                    <a:pt x="155" y="18"/>
                  </a:lnTo>
                  <a:lnTo>
                    <a:pt x="170" y="29"/>
                  </a:lnTo>
                  <a:lnTo>
                    <a:pt x="181" y="44"/>
                  </a:lnTo>
                  <a:lnTo>
                    <a:pt x="192" y="61"/>
                  </a:lnTo>
                  <a:lnTo>
                    <a:pt x="196" y="79"/>
                  </a:lnTo>
                  <a:lnTo>
                    <a:pt x="198" y="100"/>
                  </a:lnTo>
                  <a:lnTo>
                    <a:pt x="198" y="100"/>
                  </a:lnTo>
                  <a:lnTo>
                    <a:pt x="196" y="120"/>
                  </a:lnTo>
                  <a:lnTo>
                    <a:pt x="192" y="137"/>
                  </a:lnTo>
                  <a:lnTo>
                    <a:pt x="181" y="155"/>
                  </a:lnTo>
                  <a:lnTo>
                    <a:pt x="170" y="170"/>
                  </a:lnTo>
                  <a:lnTo>
                    <a:pt x="155" y="181"/>
                  </a:lnTo>
                  <a:lnTo>
                    <a:pt x="137" y="190"/>
                  </a:lnTo>
                  <a:lnTo>
                    <a:pt x="120" y="196"/>
                  </a:lnTo>
                  <a:lnTo>
                    <a:pt x="100" y="198"/>
                  </a:lnTo>
                  <a:lnTo>
                    <a:pt x="100" y="198"/>
                  </a:lnTo>
                  <a:lnTo>
                    <a:pt x="100" y="198"/>
                  </a:lnTo>
                  <a:lnTo>
                    <a:pt x="100" y="198"/>
                  </a:lnTo>
                  <a:close/>
                  <a:moveTo>
                    <a:pt x="100" y="20"/>
                  </a:moveTo>
                  <a:lnTo>
                    <a:pt x="100" y="20"/>
                  </a:lnTo>
                  <a:lnTo>
                    <a:pt x="83" y="22"/>
                  </a:lnTo>
                  <a:lnTo>
                    <a:pt x="67" y="26"/>
                  </a:lnTo>
                  <a:lnTo>
                    <a:pt x="54" y="33"/>
                  </a:lnTo>
                  <a:lnTo>
                    <a:pt x="44" y="44"/>
                  </a:lnTo>
                  <a:lnTo>
                    <a:pt x="33" y="55"/>
                  </a:lnTo>
                  <a:lnTo>
                    <a:pt x="26" y="68"/>
                  </a:lnTo>
                  <a:lnTo>
                    <a:pt x="22" y="83"/>
                  </a:lnTo>
                  <a:lnTo>
                    <a:pt x="20" y="100"/>
                  </a:lnTo>
                  <a:lnTo>
                    <a:pt x="20" y="100"/>
                  </a:lnTo>
                  <a:lnTo>
                    <a:pt x="22" y="116"/>
                  </a:lnTo>
                  <a:lnTo>
                    <a:pt x="26" y="131"/>
                  </a:lnTo>
                  <a:lnTo>
                    <a:pt x="33" y="144"/>
                  </a:lnTo>
                  <a:lnTo>
                    <a:pt x="44" y="155"/>
                  </a:lnTo>
                  <a:lnTo>
                    <a:pt x="54" y="166"/>
                  </a:lnTo>
                  <a:lnTo>
                    <a:pt x="67" y="172"/>
                  </a:lnTo>
                  <a:lnTo>
                    <a:pt x="83" y="176"/>
                  </a:lnTo>
                  <a:lnTo>
                    <a:pt x="100" y="179"/>
                  </a:lnTo>
                  <a:lnTo>
                    <a:pt x="100" y="179"/>
                  </a:lnTo>
                  <a:lnTo>
                    <a:pt x="115" y="176"/>
                  </a:lnTo>
                  <a:lnTo>
                    <a:pt x="131" y="172"/>
                  </a:lnTo>
                  <a:lnTo>
                    <a:pt x="144" y="166"/>
                  </a:lnTo>
                  <a:lnTo>
                    <a:pt x="155" y="155"/>
                  </a:lnTo>
                  <a:lnTo>
                    <a:pt x="165" y="144"/>
                  </a:lnTo>
                  <a:lnTo>
                    <a:pt x="172" y="131"/>
                  </a:lnTo>
                  <a:lnTo>
                    <a:pt x="176" y="116"/>
                  </a:lnTo>
                  <a:lnTo>
                    <a:pt x="178" y="100"/>
                  </a:lnTo>
                  <a:lnTo>
                    <a:pt x="178" y="100"/>
                  </a:lnTo>
                  <a:lnTo>
                    <a:pt x="176" y="83"/>
                  </a:lnTo>
                  <a:lnTo>
                    <a:pt x="172" y="68"/>
                  </a:lnTo>
                  <a:lnTo>
                    <a:pt x="165" y="55"/>
                  </a:lnTo>
                  <a:lnTo>
                    <a:pt x="155" y="44"/>
                  </a:lnTo>
                  <a:lnTo>
                    <a:pt x="144" y="33"/>
                  </a:lnTo>
                  <a:lnTo>
                    <a:pt x="131" y="26"/>
                  </a:lnTo>
                  <a:lnTo>
                    <a:pt x="115" y="22"/>
                  </a:lnTo>
                  <a:lnTo>
                    <a:pt x="100" y="20"/>
                  </a:lnTo>
                  <a:lnTo>
                    <a:pt x="100" y="20"/>
                  </a:lnTo>
                  <a:lnTo>
                    <a:pt x="100" y="20"/>
                  </a:lnTo>
                  <a:lnTo>
                    <a:pt x="10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EYInterstate Light" panose="02000506000000020004" pitchFamily="2" charset="0"/>
              </a:endParaRPr>
            </a:p>
          </p:txBody>
        </p:sp>
      </p:grpSp>
    </p:spTree>
    <p:extLst>
      <p:ext uri="{BB962C8B-B14F-4D97-AF65-F5344CB8AC3E}">
        <p14:creationId xmlns:p14="http://schemas.microsoft.com/office/powerpoint/2010/main" val="259551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Mixed text slide</a:t>
            </a:r>
          </a:p>
        </p:txBody>
      </p:sp>
      <p:sp>
        <p:nvSpPr>
          <p:cNvPr id="3" name="Content Placeholder 2"/>
          <p:cNvSpPr>
            <a:spLocks noGrp="1"/>
          </p:cNvSpPr>
          <p:nvPr>
            <p:ph idx="1"/>
          </p:nvPr>
        </p:nvSpPr>
        <p:spPr>
          <a:xfrm>
            <a:off x="609917" y="1137920"/>
            <a:ext cx="10978515" cy="4834617"/>
          </a:xfrm>
        </p:spPr>
        <p:txBody>
          <a:bodyPr/>
          <a:lstStyle/>
          <a:p>
            <a:r>
              <a:rPr lang="en-US" dirty="0"/>
              <a:t>EY Interstate Light 20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eros</a:t>
            </a:r>
            <a:r>
              <a:rPr lang="en-US" dirty="0"/>
              <a:t> </a:t>
            </a:r>
            <a:r>
              <a:rPr lang="en-US" dirty="0" err="1"/>
              <a:t>pede</a:t>
            </a:r>
            <a:r>
              <a:rPr lang="en-US" dirty="0"/>
              <a:t>, </a:t>
            </a:r>
            <a:r>
              <a:rPr lang="en-US" dirty="0" err="1"/>
              <a:t>gravida</a:t>
            </a:r>
            <a:r>
              <a:rPr lang="en-US" dirty="0"/>
              <a:t> non, </a:t>
            </a:r>
            <a:r>
              <a:rPr lang="en-US" dirty="0" err="1"/>
              <a:t>malesuada</a:t>
            </a:r>
            <a:r>
              <a:rPr lang="en-US" dirty="0"/>
              <a:t> id:</a:t>
            </a:r>
          </a:p>
          <a:p>
            <a:r>
              <a:rPr lang="en-US" dirty="0"/>
              <a:t>EY Interstate Light 20 point</a:t>
            </a:r>
          </a:p>
          <a:p>
            <a:pPr lvl="1"/>
            <a:r>
              <a:rPr lang="en-US" sz="1800" dirty="0"/>
              <a:t>EY Interstate Light 18 point</a:t>
            </a:r>
          </a:p>
          <a:p>
            <a:pPr lvl="2"/>
            <a:r>
              <a:rPr lang="en-US" sz="1600" dirty="0"/>
              <a:t>EY Interstate Light 16 point</a:t>
            </a:r>
          </a:p>
          <a:p>
            <a:pPr lvl="3"/>
            <a:r>
              <a:rPr lang="en-US" sz="1400" dirty="0"/>
              <a:t>EY Interstate Light 14 point</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eros</a:t>
            </a:r>
            <a:r>
              <a:rPr lang="en-US" dirty="0"/>
              <a:t> </a:t>
            </a:r>
            <a:r>
              <a:rPr lang="en-US" dirty="0" err="1"/>
              <a:t>pede</a:t>
            </a:r>
            <a:r>
              <a:rPr lang="en-US" dirty="0"/>
              <a:t>, </a:t>
            </a:r>
            <a:r>
              <a:rPr lang="en-US" dirty="0" err="1"/>
              <a:t>gravida</a:t>
            </a:r>
            <a:r>
              <a:rPr lang="en-US" dirty="0"/>
              <a:t> non, </a:t>
            </a:r>
            <a:r>
              <a:rPr lang="en-US" dirty="0" err="1"/>
              <a:t>malesuada</a:t>
            </a:r>
            <a:r>
              <a:rPr lang="en-US" dirty="0"/>
              <a:t> id, </a:t>
            </a:r>
            <a:r>
              <a:rPr lang="en-US" dirty="0" err="1"/>
              <a:t>consequat</a:t>
            </a:r>
            <a:r>
              <a:rPr lang="en-US" dirty="0"/>
              <a:t> id.</a:t>
            </a:r>
          </a:p>
          <a:p>
            <a:endParaRPr lang="en-GB" dirty="0"/>
          </a:p>
        </p:txBody>
      </p:sp>
      <p:sp>
        <p:nvSpPr>
          <p:cNvPr id="4" name="Date Placeholder 3">
            <a:extLst>
              <a:ext uri="{FF2B5EF4-FFF2-40B4-BE49-F238E27FC236}">
                <a16:creationId xmlns:a16="http://schemas.microsoft.com/office/drawing/2014/main" id="{8DB54FFB-8165-4BD8-A9E5-B12FB1C1AB9F}"/>
              </a:ext>
            </a:extLst>
          </p:cNvPr>
          <p:cNvSpPr>
            <a:spLocks noGrp="1"/>
          </p:cNvSpPr>
          <p:nvPr>
            <p:ph type="dt" sz="half" idx="10"/>
          </p:nvPr>
        </p:nvSpPr>
        <p:spPr/>
        <p:txBody>
          <a:bodyPr/>
          <a:lstStyle/>
          <a:p>
            <a:fld id="{432D1B9C-16FA-4021-8B04-1DDE8B8C2E9D}" type="datetime3">
              <a:rPr lang="en-US" smtClean="0"/>
              <a:t>18 July 2022</a:t>
            </a:fld>
            <a:endParaRPr lang="en-IN" dirty="0"/>
          </a:p>
        </p:txBody>
      </p:sp>
      <p:sp>
        <p:nvSpPr>
          <p:cNvPr id="5" name="Footer Placeholder 4">
            <a:extLst>
              <a:ext uri="{FF2B5EF4-FFF2-40B4-BE49-F238E27FC236}">
                <a16:creationId xmlns:a16="http://schemas.microsoft.com/office/drawing/2014/main" id="{5B6166FF-C09B-4C40-9310-82826F691F6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DDC7329-9AFC-47F0-86D3-FFA6B6C4A03F}"/>
              </a:ext>
            </a:extLst>
          </p:cNvPr>
          <p:cNvSpPr>
            <a:spLocks noGrp="1"/>
          </p:cNvSpPr>
          <p:nvPr>
            <p:ph type="sldNum" sz="quarter" idx="12"/>
          </p:nvPr>
        </p:nvSpPr>
        <p:spPr/>
        <p:txBody>
          <a:bodyPr/>
          <a:lstStyle/>
          <a:p>
            <a:r>
              <a:rPr lang="en-GB"/>
              <a:t>Page </a:t>
            </a:r>
            <a:fld id="{F1BC30E3-FFE5-4B91-AA19-87A149EBB9EE}" type="slidenum">
              <a:rPr smtClean="0"/>
              <a:pPr/>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Two columns, no headings</a:t>
            </a:r>
          </a:p>
        </p:txBody>
      </p:sp>
      <p:sp>
        <p:nvSpPr>
          <p:cNvPr id="5" name="Content Placeholder 4"/>
          <p:cNvSpPr>
            <a:spLocks noGrp="1"/>
          </p:cNvSpPr>
          <p:nvPr>
            <p:ph sz="half" idx="1"/>
          </p:nvPr>
        </p:nvSpPr>
        <p:spPr/>
        <p:txBody>
          <a:bodyPr/>
          <a:lstStyle/>
          <a:p>
            <a:r>
              <a:rPr lang="en-US" dirty="0"/>
              <a:t>Bullet 1</a:t>
            </a:r>
          </a:p>
          <a:p>
            <a:pPr lvl="1"/>
            <a:r>
              <a:rPr lang="en-US" dirty="0"/>
              <a:t>Bullet 2</a:t>
            </a:r>
          </a:p>
          <a:p>
            <a:pPr lvl="2"/>
            <a:r>
              <a:rPr lang="en-US" dirty="0"/>
              <a:t>Bullet 3</a:t>
            </a:r>
          </a:p>
          <a:p>
            <a:pPr lvl="3"/>
            <a:r>
              <a:rPr lang="en-US" dirty="0"/>
              <a:t>Bullet 4</a:t>
            </a:r>
          </a:p>
          <a:p>
            <a:pPr lvl="4"/>
            <a:r>
              <a:rPr lang="en-US" dirty="0"/>
              <a:t>Bullet 5</a:t>
            </a:r>
          </a:p>
          <a:p>
            <a:endParaRPr lang="en-GB" dirty="0"/>
          </a:p>
        </p:txBody>
      </p:sp>
      <p:sp>
        <p:nvSpPr>
          <p:cNvPr id="8" name="Content Placeholder 4"/>
          <p:cNvSpPr>
            <a:spLocks noGrp="1"/>
          </p:cNvSpPr>
          <p:nvPr>
            <p:ph sz="half" idx="2"/>
          </p:nvPr>
        </p:nvSpPr>
        <p:spPr/>
        <p:txBody>
          <a:bodyPr/>
          <a:lstStyle/>
          <a:p>
            <a:r>
              <a:rPr lang="en-US" sz="2000" dirty="0"/>
              <a:t>Bullet 1</a:t>
            </a:r>
          </a:p>
          <a:p>
            <a:pPr lvl="1"/>
            <a:r>
              <a:rPr lang="en-US" sz="1800" dirty="0"/>
              <a:t>Bullet 2</a:t>
            </a:r>
          </a:p>
          <a:p>
            <a:pPr lvl="2"/>
            <a:r>
              <a:rPr lang="en-US" sz="1600" dirty="0"/>
              <a:t>Bullet 3</a:t>
            </a:r>
          </a:p>
          <a:p>
            <a:pPr lvl="3"/>
            <a:r>
              <a:rPr lang="en-US" sz="1400" dirty="0"/>
              <a:t>Bullet 4</a:t>
            </a:r>
          </a:p>
          <a:p>
            <a:pPr lvl="4"/>
            <a:r>
              <a:rPr lang="en-US" sz="1200" dirty="0"/>
              <a:t>Bullet 5</a:t>
            </a:r>
          </a:p>
          <a:p>
            <a:endParaRPr lang="en-GB" dirty="0"/>
          </a:p>
        </p:txBody>
      </p:sp>
      <p:sp>
        <p:nvSpPr>
          <p:cNvPr id="2" name="Date Placeholder 1">
            <a:extLst>
              <a:ext uri="{FF2B5EF4-FFF2-40B4-BE49-F238E27FC236}">
                <a16:creationId xmlns:a16="http://schemas.microsoft.com/office/drawing/2014/main" id="{059739F6-D7EB-4BE9-BC7C-44E6FED928E2}"/>
              </a:ext>
            </a:extLst>
          </p:cNvPr>
          <p:cNvSpPr>
            <a:spLocks noGrp="1"/>
          </p:cNvSpPr>
          <p:nvPr>
            <p:ph type="dt" sz="half" idx="10"/>
          </p:nvPr>
        </p:nvSpPr>
        <p:spPr/>
        <p:txBody>
          <a:bodyPr/>
          <a:lstStyle/>
          <a:p>
            <a:fld id="{50A6CF9F-62C5-483F-A7FF-328D7A66675A}" type="datetime3">
              <a:rPr lang="en-US" smtClean="0"/>
              <a:t>18 July 2022</a:t>
            </a:fld>
            <a:endParaRPr lang="en-IN" dirty="0"/>
          </a:p>
        </p:txBody>
      </p:sp>
      <p:sp>
        <p:nvSpPr>
          <p:cNvPr id="3" name="Footer Placeholder 2">
            <a:extLst>
              <a:ext uri="{FF2B5EF4-FFF2-40B4-BE49-F238E27FC236}">
                <a16:creationId xmlns:a16="http://schemas.microsoft.com/office/drawing/2014/main" id="{49C17B3A-A583-4C5D-8936-5BD452FA31B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503DD0D-1EAA-482E-8671-0CA9D63C6DF6}"/>
              </a:ext>
            </a:extLst>
          </p:cNvPr>
          <p:cNvSpPr>
            <a:spLocks noGrp="1"/>
          </p:cNvSpPr>
          <p:nvPr>
            <p:ph type="sldNum" sz="quarter" idx="12"/>
          </p:nvPr>
        </p:nvSpPr>
        <p:spPr/>
        <p:txBody>
          <a:bodyPr/>
          <a:lstStyle/>
          <a:p>
            <a:r>
              <a:rPr lang="en-GB"/>
              <a:t>Page </a:t>
            </a:r>
            <a:fld id="{F1BC30E3-FFE5-4B91-AA19-87A149EBB9EE}" type="slidenum">
              <a:rPr smtClean="0"/>
              <a:pPr/>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sz="2000" dirty="0"/>
              <a:t>Bullet 1</a:t>
            </a:r>
          </a:p>
          <a:p>
            <a:pPr lvl="1"/>
            <a:r>
              <a:rPr lang="en-US" sz="1800" dirty="0"/>
              <a:t>Bullet 2</a:t>
            </a:r>
          </a:p>
          <a:p>
            <a:pPr lvl="2"/>
            <a:r>
              <a:rPr lang="en-US" sz="1600" dirty="0"/>
              <a:t>Bullet 3</a:t>
            </a:r>
          </a:p>
          <a:p>
            <a:pPr lvl="3"/>
            <a:r>
              <a:rPr lang="en-US" sz="1400" dirty="0"/>
              <a:t>Bullet 4</a:t>
            </a:r>
          </a:p>
          <a:p>
            <a:pPr lvl="4"/>
            <a:r>
              <a:rPr lang="en-US" sz="1200" dirty="0"/>
              <a:t>Bullet 5</a:t>
            </a:r>
          </a:p>
          <a:p>
            <a:endParaRPr lang="en-GB" dirty="0"/>
          </a:p>
        </p:txBody>
      </p:sp>
      <p:sp>
        <p:nvSpPr>
          <p:cNvPr id="6" name="Content Placeholder 5"/>
          <p:cNvSpPr>
            <a:spLocks noGrp="1"/>
          </p:cNvSpPr>
          <p:nvPr>
            <p:ph sz="half" idx="2"/>
          </p:nvPr>
        </p:nvSpPr>
        <p:spPr/>
        <p:txBody>
          <a:bodyPr/>
          <a:lstStyle/>
          <a:p>
            <a:r>
              <a:rPr lang="en-US" sz="2000" dirty="0"/>
              <a:t>Bullet 1</a:t>
            </a:r>
          </a:p>
          <a:p>
            <a:pPr lvl="1"/>
            <a:r>
              <a:rPr lang="en-US" sz="1800" dirty="0"/>
              <a:t>Bullet 2</a:t>
            </a:r>
          </a:p>
          <a:p>
            <a:pPr lvl="2"/>
            <a:r>
              <a:rPr lang="en-US" sz="1600" dirty="0"/>
              <a:t>Bullet 3</a:t>
            </a:r>
          </a:p>
          <a:p>
            <a:pPr lvl="3"/>
            <a:r>
              <a:rPr lang="en-US" sz="1400" dirty="0"/>
              <a:t>Bullet 4</a:t>
            </a:r>
          </a:p>
          <a:p>
            <a:pPr lvl="4"/>
            <a:r>
              <a:rPr lang="en-US" sz="1200" dirty="0"/>
              <a:t>Bullet 5</a:t>
            </a:r>
          </a:p>
          <a:p>
            <a:endParaRPr lang="en-GB" dirty="0"/>
          </a:p>
        </p:txBody>
      </p:sp>
      <p:sp>
        <p:nvSpPr>
          <p:cNvPr id="7" name="Text Placeholder 6"/>
          <p:cNvSpPr>
            <a:spLocks noGrp="1"/>
          </p:cNvSpPr>
          <p:nvPr>
            <p:ph type="body" sz="quarter" idx="12"/>
          </p:nvPr>
        </p:nvSpPr>
        <p:spPr/>
        <p:txBody>
          <a:bodyPr/>
          <a:lstStyle/>
          <a:p>
            <a:r>
              <a:rPr lang="en-GB" dirty="0"/>
              <a:t>Heading</a:t>
            </a:r>
          </a:p>
        </p:txBody>
      </p:sp>
      <p:sp>
        <p:nvSpPr>
          <p:cNvPr id="8" name="Text Placeholder 7"/>
          <p:cNvSpPr>
            <a:spLocks noGrp="1"/>
          </p:cNvSpPr>
          <p:nvPr>
            <p:ph type="body" sz="quarter" idx="13"/>
          </p:nvPr>
        </p:nvSpPr>
        <p:spPr/>
        <p:txBody>
          <a:bodyPr/>
          <a:lstStyle/>
          <a:p>
            <a:r>
              <a:rPr lang="en-GB" dirty="0"/>
              <a:t>Heading</a:t>
            </a:r>
          </a:p>
        </p:txBody>
      </p:sp>
      <p:sp>
        <p:nvSpPr>
          <p:cNvPr id="4" name="Title 3"/>
          <p:cNvSpPr>
            <a:spLocks noGrp="1"/>
          </p:cNvSpPr>
          <p:nvPr>
            <p:ph type="title"/>
          </p:nvPr>
        </p:nvSpPr>
        <p:spPr/>
        <p:txBody>
          <a:bodyPr>
            <a:normAutofit/>
          </a:bodyPr>
          <a:lstStyle/>
          <a:p>
            <a:r>
              <a:rPr lang="en-GB" dirty="0"/>
              <a:t>Two columns with headings</a:t>
            </a:r>
          </a:p>
        </p:txBody>
      </p:sp>
      <p:sp>
        <p:nvSpPr>
          <p:cNvPr id="2" name="Date Placeholder 1">
            <a:extLst>
              <a:ext uri="{FF2B5EF4-FFF2-40B4-BE49-F238E27FC236}">
                <a16:creationId xmlns:a16="http://schemas.microsoft.com/office/drawing/2014/main" id="{E6D93639-D77C-407B-BD0C-11624EB9DA6A}"/>
              </a:ext>
            </a:extLst>
          </p:cNvPr>
          <p:cNvSpPr>
            <a:spLocks noGrp="1"/>
          </p:cNvSpPr>
          <p:nvPr>
            <p:ph type="dt" sz="half" idx="14"/>
          </p:nvPr>
        </p:nvSpPr>
        <p:spPr/>
        <p:txBody>
          <a:bodyPr/>
          <a:lstStyle/>
          <a:p>
            <a:fld id="{180BC51C-E69F-4729-8AAD-1C82A6F49283}" type="datetime3">
              <a:rPr lang="en-US" smtClean="0"/>
              <a:t>18 July 2022</a:t>
            </a:fld>
            <a:endParaRPr lang="en-IN" dirty="0"/>
          </a:p>
        </p:txBody>
      </p:sp>
      <p:sp>
        <p:nvSpPr>
          <p:cNvPr id="3" name="Footer Placeholder 2">
            <a:extLst>
              <a:ext uri="{FF2B5EF4-FFF2-40B4-BE49-F238E27FC236}">
                <a16:creationId xmlns:a16="http://schemas.microsoft.com/office/drawing/2014/main" id="{CBB50F82-4BC5-4E7C-877F-A21E46CF741E}"/>
              </a:ext>
            </a:extLst>
          </p:cNvPr>
          <p:cNvSpPr>
            <a:spLocks noGrp="1"/>
          </p:cNvSpPr>
          <p:nvPr>
            <p:ph type="ftr" sz="quarter" idx="15"/>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A05595E-991B-46E3-9225-F36B4813C13B}"/>
              </a:ext>
            </a:extLst>
          </p:cNvPr>
          <p:cNvSpPr>
            <a:spLocks noGrp="1"/>
          </p:cNvSpPr>
          <p:nvPr>
            <p:ph type="sldNum" sz="quarter" idx="16"/>
          </p:nvPr>
        </p:nvSpPr>
        <p:spPr/>
        <p:txBody>
          <a:bodyPr/>
          <a:lstStyle/>
          <a:p>
            <a:r>
              <a:rPr lang="en-GB"/>
              <a:t>Page </a:t>
            </a:r>
            <a:fld id="{F1BC30E3-FFE5-4B91-AA19-87A149EBB9EE}" type="slidenum">
              <a:rPr smtClean="0"/>
              <a:pPr/>
              <a:t>28</a:t>
            </a:fld>
            <a:endParaRPr dirty="0"/>
          </a:p>
        </p:txBody>
      </p:sp>
    </p:spTree>
    <p:extLst>
      <p:ext uri="{BB962C8B-B14F-4D97-AF65-F5344CB8AC3E}">
        <p14:creationId xmlns:p14="http://schemas.microsoft.com/office/powerpoint/2010/main" val="2387628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3F7B0C9-D756-460A-9A59-2355632ABD40}"/>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6227180" y="0"/>
            <a:ext cx="5971170" cy="6858000"/>
          </a:xfrm>
          <a:prstGeom prst="rect">
            <a:avLst/>
          </a:prstGeom>
        </p:spPr>
      </p:pic>
      <p:pic>
        <p:nvPicPr>
          <p:cNvPr id="13" name="Picture 12">
            <a:extLst>
              <a:ext uri="{FF2B5EF4-FFF2-40B4-BE49-F238E27FC236}">
                <a16:creationId xmlns:a16="http://schemas.microsoft.com/office/drawing/2014/main" id="{39C04260-A22A-422B-AD62-F95872C79263}"/>
              </a:ext>
            </a:extLst>
          </p:cNvPr>
          <p:cNvPicPr>
            <a:picLocks/>
          </p:cNvPicPr>
          <p:nvPr/>
        </p:nvPicPr>
        <p:blipFill rotWithShape="1">
          <a:blip r:embed="rId4" cstate="email">
            <a:extLst>
              <a:ext uri="{28A0092B-C50C-407E-A947-70E740481C1C}">
                <a14:useLocalDpi xmlns:a14="http://schemas.microsoft.com/office/drawing/2010/main"/>
              </a:ext>
            </a:extLst>
          </a:blip>
          <a:srcRect/>
          <a:stretch/>
        </p:blipFill>
        <p:spPr>
          <a:xfrm>
            <a:off x="6227180" y="0"/>
            <a:ext cx="5971170" cy="6858000"/>
          </a:xfrm>
          <a:prstGeom prst="rect">
            <a:avLst/>
          </a:prstGeom>
        </p:spPr>
      </p:pic>
      <p:sp>
        <p:nvSpPr>
          <p:cNvPr id="5" name="Text Placeholder 4">
            <a:extLst>
              <a:ext uri="{FF2B5EF4-FFF2-40B4-BE49-F238E27FC236}">
                <a16:creationId xmlns:a16="http://schemas.microsoft.com/office/drawing/2014/main" id="{9E53F681-6283-4946-9E9A-8EAB7D4CE5A8}"/>
              </a:ext>
            </a:extLst>
          </p:cNvPr>
          <p:cNvSpPr>
            <a:spLocks noGrp="1"/>
          </p:cNvSpPr>
          <p:nvPr>
            <p:ph type="body" sz="quarter" idx="10"/>
          </p:nvPr>
        </p:nvSpPr>
        <p:spPr>
          <a:xfrm>
            <a:off x="369705" y="1194363"/>
            <a:ext cx="4537959" cy="1055708"/>
          </a:xfrm>
        </p:spPr>
        <p:txBody>
          <a:bodyPr>
            <a:normAutofit/>
          </a:bodyPr>
          <a:lstStyle/>
          <a:p>
            <a:r>
              <a:rPr lang="en-IN"/>
              <a:t>Chapter Title</a:t>
            </a:r>
          </a:p>
          <a:p>
            <a:r>
              <a:rPr lang="en-IN"/>
              <a:t>EY Interstate Light</a:t>
            </a:r>
            <a:endParaRPr lang="en-IN" dirty="0"/>
          </a:p>
        </p:txBody>
      </p:sp>
      <p:sp>
        <p:nvSpPr>
          <p:cNvPr id="6" name="Text Placeholder 5">
            <a:extLst>
              <a:ext uri="{FF2B5EF4-FFF2-40B4-BE49-F238E27FC236}">
                <a16:creationId xmlns:a16="http://schemas.microsoft.com/office/drawing/2014/main" id="{64C4B99F-338F-43E0-AE78-0D75F728E478}"/>
              </a:ext>
            </a:extLst>
          </p:cNvPr>
          <p:cNvSpPr>
            <a:spLocks noGrp="1"/>
          </p:cNvSpPr>
          <p:nvPr>
            <p:ph type="body" sz="quarter" idx="11"/>
          </p:nvPr>
        </p:nvSpPr>
        <p:spPr>
          <a:xfrm>
            <a:off x="369705" y="2456003"/>
            <a:ext cx="4537959" cy="3110215"/>
          </a:xfrm>
        </p:spPr>
        <p:txBody>
          <a:bodyPr/>
          <a:lstStyle/>
          <a:p>
            <a:pPr>
              <a:spcAft>
                <a:spcPts val="1200"/>
              </a:spcAft>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eros</a:t>
            </a:r>
            <a:r>
              <a:rPr lang="en-US" dirty="0"/>
              <a:t> </a:t>
            </a:r>
            <a:r>
              <a:rPr lang="en-US" dirty="0" err="1"/>
              <a:t>pede</a:t>
            </a:r>
            <a:r>
              <a:rPr lang="en-US" dirty="0"/>
              <a:t>, gravida non, </a:t>
            </a:r>
            <a:r>
              <a:rPr lang="en-US" dirty="0" err="1"/>
              <a:t>malesuada</a:t>
            </a:r>
            <a:r>
              <a:rPr lang="en-US" dirty="0"/>
              <a:t> id, </a:t>
            </a:r>
            <a:r>
              <a:rPr lang="en-US" dirty="0" err="1"/>
              <a:t>consequat</a:t>
            </a:r>
            <a:r>
              <a:rPr lang="en-US" dirty="0"/>
              <a:t> id, </a:t>
            </a:r>
            <a:r>
              <a:rPr lang="en-US" dirty="0" err="1"/>
              <a:t>urna</a:t>
            </a:r>
            <a:r>
              <a:rPr lang="en-US" dirty="0"/>
              <a:t>. Integer </a:t>
            </a:r>
            <a:r>
              <a:rPr lang="en-US" dirty="0" err="1"/>
              <a:t>vehicula</a:t>
            </a:r>
            <a:r>
              <a:rPr lang="en-US" dirty="0"/>
              <a:t> pharetra </a:t>
            </a:r>
            <a:r>
              <a:rPr lang="en-US" dirty="0" err="1"/>
              <a:t>nisl</a:t>
            </a:r>
            <a:r>
              <a:rPr lang="en-US" dirty="0"/>
              <a:t>. Maecenas </a:t>
            </a:r>
            <a:r>
              <a:rPr lang="en-US" dirty="0" err="1"/>
              <a:t>vel</a:t>
            </a:r>
            <a:r>
              <a:rPr lang="en-US" dirty="0"/>
              <a:t> diam. </a:t>
            </a:r>
            <a:r>
              <a:rPr lang="en-US" dirty="0" err="1"/>
              <a:t>Praesent</a:t>
            </a:r>
            <a:r>
              <a:rPr lang="en-US" dirty="0"/>
              <a:t> </a:t>
            </a:r>
            <a:r>
              <a:rPr lang="en-US" dirty="0" err="1"/>
              <a:t>eget</a:t>
            </a:r>
            <a:r>
              <a:rPr lang="en-US" dirty="0"/>
              <a:t> </a:t>
            </a:r>
            <a:r>
              <a:rPr lang="en-US" dirty="0" err="1"/>
              <a:t>massa</a:t>
            </a:r>
            <a:r>
              <a:rPr lang="en-US" dirty="0"/>
              <a:t> non </a:t>
            </a:r>
            <a:r>
              <a:rPr lang="en-US" dirty="0" err="1"/>
              <a:t>leo</a:t>
            </a:r>
            <a:r>
              <a:rPr lang="en-US" dirty="0"/>
              <a:t> </a:t>
            </a:r>
            <a:r>
              <a:rPr lang="en-US" dirty="0" err="1"/>
              <a:t>fringilla</a:t>
            </a:r>
            <a:r>
              <a:rPr lang="en-US" dirty="0"/>
              <a:t> </a:t>
            </a:r>
            <a:r>
              <a:rPr lang="en-US" dirty="0" err="1"/>
              <a:t>tristique</a:t>
            </a:r>
            <a:r>
              <a:rPr lang="en-US" dirty="0"/>
              <a:t>. </a:t>
            </a:r>
            <a:r>
              <a:rPr lang="en-US" dirty="0" err="1"/>
              <a:t>Sed</a:t>
            </a:r>
            <a:r>
              <a:rPr lang="en-US" dirty="0"/>
              <a:t> </a:t>
            </a:r>
            <a:r>
              <a:rPr lang="en-US" dirty="0" err="1"/>
              <a:t>scelerisque</a:t>
            </a:r>
            <a:r>
              <a:rPr lang="en-US" dirty="0"/>
              <a:t> </a:t>
            </a:r>
            <a:r>
              <a:rPr lang="en-US" dirty="0" err="1"/>
              <a:t>ullamcorper</a:t>
            </a:r>
            <a:r>
              <a:rPr lang="en-US" dirty="0"/>
              <a:t> </a:t>
            </a:r>
            <a:r>
              <a:rPr lang="en-US" dirty="0" err="1"/>
              <a:t>urna</a:t>
            </a:r>
            <a:r>
              <a:rPr lang="en-US" dirty="0"/>
              <a:t>.</a:t>
            </a:r>
          </a:p>
          <a:p>
            <a:pPr>
              <a:spcAft>
                <a:spcPts val="1200"/>
              </a:spcAft>
            </a:pPr>
            <a:r>
              <a:rPr lang="en-US" dirty="0" err="1"/>
              <a:t>Quisque</a:t>
            </a:r>
            <a:r>
              <a:rPr lang="en-US" dirty="0"/>
              <a:t> </a:t>
            </a:r>
            <a:r>
              <a:rPr lang="en-US" dirty="0" err="1"/>
              <a:t>adipiscing</a:t>
            </a:r>
            <a:r>
              <a:rPr lang="en-US" dirty="0"/>
              <a:t> </a:t>
            </a:r>
            <a:r>
              <a:rPr lang="en-US" dirty="0" err="1"/>
              <a:t>fringilla</a:t>
            </a:r>
            <a:r>
              <a:rPr lang="en-US" dirty="0"/>
              <a:t> </a:t>
            </a:r>
            <a:r>
              <a:rPr lang="en-US" dirty="0" err="1"/>
              <a:t>arcu</a:t>
            </a:r>
            <a:r>
              <a:rPr lang="en-US" dirty="0"/>
              <a:t>. </a:t>
            </a:r>
            <a:r>
              <a:rPr lang="en-US" dirty="0" err="1"/>
              <a:t>Sed</a:t>
            </a:r>
            <a:r>
              <a:rPr lang="en-US" dirty="0"/>
              <a:t> pharetra mi vitae </a:t>
            </a:r>
            <a:r>
              <a:rPr lang="en-US" dirty="0" err="1"/>
              <a:t>nisl</a:t>
            </a:r>
            <a:r>
              <a:rPr lang="en-US" dirty="0"/>
              <a:t> </a:t>
            </a:r>
            <a:r>
              <a:rPr lang="en-US" dirty="0" err="1"/>
              <a:t>posuere</a:t>
            </a:r>
            <a:r>
              <a:rPr lang="en-US" dirty="0"/>
              <a:t> vestibulum. Maecenas </a:t>
            </a:r>
            <a:r>
              <a:rPr lang="en-US" dirty="0" err="1"/>
              <a:t>arcu</a:t>
            </a:r>
            <a:r>
              <a:rPr lang="en-US" dirty="0"/>
              <a:t> </a:t>
            </a:r>
            <a:r>
              <a:rPr lang="en-US" dirty="0" err="1"/>
              <a:t>elit</a:t>
            </a:r>
            <a:r>
              <a:rPr lang="en-US" dirty="0"/>
              <a:t>, </a:t>
            </a:r>
            <a:r>
              <a:rPr lang="en-US" dirty="0" err="1"/>
              <a:t>iaculis</a:t>
            </a:r>
            <a:r>
              <a:rPr lang="en-US" dirty="0"/>
              <a:t> in, </a:t>
            </a:r>
            <a:r>
              <a:rPr lang="en-US" dirty="0" err="1"/>
              <a:t>mollis</a:t>
            </a:r>
            <a:r>
              <a:rPr lang="en-US" dirty="0"/>
              <a:t> </a:t>
            </a:r>
            <a:r>
              <a:rPr lang="en-US" dirty="0" err="1"/>
              <a:t>vel</a:t>
            </a:r>
            <a:r>
              <a:rPr lang="en-US" dirty="0"/>
              <a:t>, </a:t>
            </a:r>
            <a:r>
              <a:rPr lang="en-US" dirty="0" err="1"/>
              <a:t>blandit</a:t>
            </a:r>
            <a:r>
              <a:rPr lang="en-US" dirty="0"/>
              <a:t> at, </a:t>
            </a:r>
            <a:r>
              <a:rPr lang="en-US" dirty="0" err="1"/>
              <a:t>velit</a:t>
            </a:r>
            <a:r>
              <a:rPr lang="en-US" dirty="0"/>
              <a:t>. </a:t>
            </a:r>
            <a:r>
              <a:rPr lang="en-US" dirty="0" err="1"/>
              <a:t>Phasellus</a:t>
            </a:r>
            <a:r>
              <a:rPr lang="en-US" dirty="0"/>
              <a:t> at </a:t>
            </a:r>
            <a:r>
              <a:rPr lang="en-US" dirty="0" err="1"/>
              <a:t>purus</a:t>
            </a:r>
            <a:r>
              <a:rPr lang="en-US" dirty="0"/>
              <a:t>. </a:t>
            </a:r>
            <a:r>
              <a:rPr lang="en-US" dirty="0" err="1"/>
              <a:t>Aenean</a:t>
            </a:r>
            <a:r>
              <a:rPr lang="en-US" dirty="0"/>
              <a:t> non lorem ac </a:t>
            </a:r>
            <a:r>
              <a:rPr lang="en-US" dirty="0" err="1"/>
              <a:t>lectus</a:t>
            </a:r>
            <a:r>
              <a:rPr lang="en-US" dirty="0"/>
              <a:t> </a:t>
            </a:r>
            <a:r>
              <a:rPr lang="en-US" dirty="0" err="1"/>
              <a:t>mollis</a:t>
            </a:r>
            <a:r>
              <a:rPr lang="en-US" dirty="0"/>
              <a:t> </a:t>
            </a:r>
            <a:r>
              <a:rPr lang="en-US" dirty="0" err="1"/>
              <a:t>vehicula</a:t>
            </a:r>
            <a:r>
              <a:rPr lang="en-US" dirty="0"/>
              <a:t>.</a:t>
            </a:r>
            <a:endParaRPr lang="en-IN" dirty="0"/>
          </a:p>
        </p:txBody>
      </p:sp>
      <p:sp>
        <p:nvSpPr>
          <p:cNvPr id="2" name="Date Placeholder 1">
            <a:extLst>
              <a:ext uri="{FF2B5EF4-FFF2-40B4-BE49-F238E27FC236}">
                <a16:creationId xmlns:a16="http://schemas.microsoft.com/office/drawing/2014/main" id="{42C16984-5F37-4F41-B79E-CF6FFDBB2E88}"/>
              </a:ext>
            </a:extLst>
          </p:cNvPr>
          <p:cNvSpPr>
            <a:spLocks noGrp="1"/>
          </p:cNvSpPr>
          <p:nvPr>
            <p:ph type="dt" sz="half" idx="13"/>
          </p:nvPr>
        </p:nvSpPr>
        <p:spPr/>
        <p:txBody>
          <a:bodyPr/>
          <a:lstStyle/>
          <a:p>
            <a:fld id="{B92500C4-794E-4E24-8ADF-1E02D12BA41C}" type="datetime3">
              <a:rPr lang="en-US" smtClean="0"/>
              <a:t>18 July 2022</a:t>
            </a:fld>
            <a:endParaRPr lang="en-IN" dirty="0"/>
          </a:p>
        </p:txBody>
      </p:sp>
      <p:sp>
        <p:nvSpPr>
          <p:cNvPr id="3" name="Footer Placeholder 2">
            <a:extLst>
              <a:ext uri="{FF2B5EF4-FFF2-40B4-BE49-F238E27FC236}">
                <a16:creationId xmlns:a16="http://schemas.microsoft.com/office/drawing/2014/main" id="{CA64E130-4A62-4097-9A77-4F468DEEA073}"/>
              </a:ext>
            </a:extLst>
          </p:cNvPr>
          <p:cNvSpPr>
            <a:spLocks noGrp="1"/>
          </p:cNvSpPr>
          <p:nvPr>
            <p:ph type="ftr" sz="quarter" idx="14"/>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6EFDC7C-B8B9-4EAF-85D0-738234B1C8FB}"/>
              </a:ext>
            </a:extLst>
          </p:cNvPr>
          <p:cNvSpPr>
            <a:spLocks noGrp="1"/>
          </p:cNvSpPr>
          <p:nvPr>
            <p:ph type="sldNum" sz="quarter" idx="15"/>
          </p:nvPr>
        </p:nvSpPr>
        <p:spPr/>
        <p:txBody>
          <a:bodyPr/>
          <a:lstStyle/>
          <a:p>
            <a:r>
              <a:rPr lang="en-GB"/>
              <a:t>Page </a:t>
            </a:r>
            <a:fld id="{F1BC30E3-FFE5-4B91-AA19-87A149EBB9EE}" type="slidenum">
              <a:rPr smtClean="0"/>
              <a:pPr/>
              <a:t>29</a:t>
            </a:fld>
            <a:endParaRPr dirty="0"/>
          </a:p>
        </p:txBody>
      </p:sp>
      <p:pic>
        <p:nvPicPr>
          <p:cNvPr id="16" name="Picture 15">
            <a:extLst>
              <a:ext uri="{FF2B5EF4-FFF2-40B4-BE49-F238E27FC236}">
                <a16:creationId xmlns:a16="http://schemas.microsoft.com/office/drawing/2014/main" id="{D7B19E78-78A0-4D95-88BF-BED09712E8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86765" y="6356223"/>
            <a:ext cx="304114" cy="310896"/>
          </a:xfrm>
          <a:prstGeom prst="rect">
            <a:avLst/>
          </a:prstGeom>
        </p:spPr>
      </p:pic>
    </p:spTree>
    <p:extLst>
      <p:ext uri="{BB962C8B-B14F-4D97-AF65-F5344CB8AC3E}">
        <p14:creationId xmlns:p14="http://schemas.microsoft.com/office/powerpoint/2010/main" val="310799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8A1E-9C20-4DFC-9EC6-39D90BD9B4C8}"/>
              </a:ext>
            </a:extLst>
          </p:cNvPr>
          <p:cNvSpPr>
            <a:spLocks noGrp="1"/>
          </p:cNvSpPr>
          <p:nvPr>
            <p:ph type="title"/>
          </p:nvPr>
        </p:nvSpPr>
        <p:spPr>
          <a:xfrm>
            <a:off x="609917" y="559539"/>
            <a:ext cx="10978515" cy="590400"/>
          </a:xfrm>
        </p:spPr>
        <p:txBody>
          <a:bodyPr/>
          <a:lstStyle/>
          <a:p>
            <a:r>
              <a:rPr lang="en-US" dirty="0"/>
              <a:t>Lagrange polynomial Interpolation</a:t>
            </a:r>
          </a:p>
        </p:txBody>
      </p:sp>
      <p:sp>
        <p:nvSpPr>
          <p:cNvPr id="9" name="Date Placeholder 8">
            <a:extLst>
              <a:ext uri="{FF2B5EF4-FFF2-40B4-BE49-F238E27FC236}">
                <a16:creationId xmlns:a16="http://schemas.microsoft.com/office/drawing/2014/main" id="{7D8DA5EB-3E93-45D6-B064-D8C14DC5DE30}"/>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11" name="Slide Number Placeholder 10">
            <a:extLst>
              <a:ext uri="{FF2B5EF4-FFF2-40B4-BE49-F238E27FC236}">
                <a16:creationId xmlns:a16="http://schemas.microsoft.com/office/drawing/2014/main" id="{4DD1281A-AB96-4BA9-A8C0-4321FA316EB6}"/>
              </a:ext>
            </a:extLst>
          </p:cNvPr>
          <p:cNvSpPr>
            <a:spLocks noGrp="1"/>
          </p:cNvSpPr>
          <p:nvPr>
            <p:ph type="sldNum" sz="quarter" idx="21"/>
          </p:nvPr>
        </p:nvSpPr>
        <p:spPr/>
        <p:txBody>
          <a:bodyPr/>
          <a:lstStyle/>
          <a:p>
            <a:r>
              <a:rPr lang="en-IN"/>
              <a:t>Page </a:t>
            </a:r>
            <a:fld id="{F1BC30E3-FFE5-4B91-AA19-87A149EBB9EE}" type="slidenum">
              <a:rPr smtClean="0"/>
              <a:pPr/>
              <a:t>3</a:t>
            </a:fld>
            <a:endParaRPr dirty="0"/>
          </a:p>
        </p:txBody>
      </p:sp>
      <p:pic>
        <p:nvPicPr>
          <p:cNvPr id="13" name="Picture 12">
            <a:extLst>
              <a:ext uri="{FF2B5EF4-FFF2-40B4-BE49-F238E27FC236}">
                <a16:creationId xmlns:a16="http://schemas.microsoft.com/office/drawing/2014/main" id="{1AD4B3BA-4DA5-4AB6-B7C8-C8BBB33830AF}"/>
              </a:ext>
            </a:extLst>
          </p:cNvPr>
          <p:cNvPicPr>
            <a:picLocks noChangeAspect="1"/>
          </p:cNvPicPr>
          <p:nvPr/>
        </p:nvPicPr>
        <p:blipFill>
          <a:blip r:embed="rId2"/>
          <a:stretch>
            <a:fillRect/>
          </a:stretch>
        </p:blipFill>
        <p:spPr>
          <a:xfrm>
            <a:off x="4616069" y="1651456"/>
            <a:ext cx="6728835" cy="3555088"/>
          </a:xfrm>
          <a:prstGeom prst="rect">
            <a:avLst/>
          </a:prstGeom>
        </p:spPr>
      </p:pic>
      <p:pic>
        <p:nvPicPr>
          <p:cNvPr id="14" name="Picture 13">
            <a:extLst>
              <a:ext uri="{FF2B5EF4-FFF2-40B4-BE49-F238E27FC236}">
                <a16:creationId xmlns:a16="http://schemas.microsoft.com/office/drawing/2014/main" id="{A946B3B4-FB19-4937-B961-7AAE57B0C17C}"/>
              </a:ext>
            </a:extLst>
          </p:cNvPr>
          <p:cNvPicPr>
            <a:picLocks noChangeAspect="1"/>
          </p:cNvPicPr>
          <p:nvPr/>
        </p:nvPicPr>
        <p:blipFill>
          <a:blip r:embed="rId3"/>
          <a:stretch>
            <a:fillRect/>
          </a:stretch>
        </p:blipFill>
        <p:spPr>
          <a:xfrm>
            <a:off x="485837" y="3312083"/>
            <a:ext cx="3956290" cy="189446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297A7A-BBA4-49CD-A95C-C537A1314510}"/>
                  </a:ext>
                </a:extLst>
              </p:cNvPr>
              <p:cNvSpPr txBox="1"/>
              <p:nvPr/>
            </p:nvSpPr>
            <p:spPr>
              <a:xfrm>
                <a:off x="609918" y="1651456"/>
                <a:ext cx="3693522" cy="1096454"/>
              </a:xfrm>
              <a:prstGeom prst="rect">
                <a:avLst/>
              </a:prstGeom>
              <a:noFill/>
            </p:spPr>
            <p:txBody>
              <a:bodyPr wrap="square" lIns="0" tIns="36576" rIns="0" bIns="0" rtlCol="0">
                <a:spAutoFit/>
              </a:bodyPr>
              <a:lstStyle/>
              <a:p>
                <a:pPr>
                  <a:lnSpc>
                    <a:spcPct val="85000"/>
                  </a:lnSpc>
                  <a:spcAft>
                    <a:spcPts val="600"/>
                  </a:spcAft>
                  <a:buClr>
                    <a:schemeClr val="tx2"/>
                  </a:buClr>
                  <a:buSzPct val="70000"/>
                </a:pPr>
                <a:endParaRPr lang="en-US" sz="1200" dirty="0">
                  <a:solidFill>
                    <a:schemeClr val="bg1"/>
                  </a:solidFill>
                </a:endParaRPr>
              </a:p>
              <a:p>
                <a:pPr marL="356616" indent="-356616">
                  <a:lnSpc>
                    <a:spcPct val="85000"/>
                  </a:lnSpc>
                  <a:spcAft>
                    <a:spcPts val="600"/>
                  </a:spcAft>
                  <a:buClr>
                    <a:schemeClr val="tx2"/>
                  </a:buClr>
                  <a:buSzPct val="70000"/>
                  <a:buFont typeface="Arial" pitchFamily="34" charset="0"/>
                  <a:buChar char="►"/>
                </a:pPr>
                <a:r>
                  <a:rPr lang="en-US" sz="1400" dirty="0">
                    <a:solidFill>
                      <a:schemeClr val="bg1"/>
                    </a:solidFill>
                  </a:rPr>
                  <a:t>Secondly, multiply each </a:t>
                </a:r>
                <a14:m>
                  <m:oMath xmlns:m="http://schemas.openxmlformats.org/officeDocument/2006/math">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oMath>
                </a14:m>
                <a:r>
                  <a:rPr lang="en-US" sz="1400" dirty="0">
                    <a:solidFill>
                      <a:schemeClr val="bg1"/>
                    </a:solidFill>
                  </a:rPr>
                  <a:t> by </a:t>
                </a:r>
                <a:r>
                  <a:rPr lang="en-US" sz="1400" dirty="0" err="1">
                    <a:solidFill>
                      <a:schemeClr val="bg1"/>
                    </a:solidFill>
                  </a:rPr>
                  <a:t>y</a:t>
                </a:r>
                <a:r>
                  <a:rPr lang="en-US" sz="1400" baseline="-25000" dirty="0" err="1">
                    <a:solidFill>
                      <a:schemeClr val="bg1"/>
                    </a:solidFill>
                  </a:rPr>
                  <a:t>i</a:t>
                </a:r>
                <a:r>
                  <a:rPr lang="en-US" sz="1400" dirty="0">
                    <a:solidFill>
                      <a:schemeClr val="bg1"/>
                    </a:solidFill>
                  </a:rPr>
                  <a:t> and sum up the polynomials.</a:t>
                </a:r>
              </a:p>
              <a:p>
                <a:pPr marL="356616" indent="-356616">
                  <a:lnSpc>
                    <a:spcPct val="85000"/>
                  </a:lnSpc>
                  <a:spcAft>
                    <a:spcPts val="600"/>
                  </a:spcAft>
                  <a:buClr>
                    <a:schemeClr val="tx2"/>
                  </a:buClr>
                  <a:buSzPct val="70000"/>
                  <a:buFont typeface="Arial" pitchFamily="34" charset="0"/>
                  <a:buChar char="►"/>
                </a:pPr>
                <a:r>
                  <a:rPr lang="en-US" sz="1400" dirty="0">
                    <a:solidFill>
                      <a:srgbClr val="434343"/>
                    </a:solidFill>
                  </a:rPr>
                  <a:t>Construction of polynomial P from the points </a:t>
                </a:r>
                <a14:m>
                  <m:oMath xmlns:m="http://schemas.openxmlformats.org/officeDocument/2006/math">
                    <m:r>
                      <a:rPr lang="en-US" sz="1400" b="0" i="1" smtClean="0">
                        <a:solidFill>
                          <a:schemeClr val="bg1"/>
                        </a:solidFill>
                        <a:latin typeface="Cambria Math" panose="02040503050406030204" pitchFamily="18" charset="0"/>
                      </a:rPr>
                      <m:t>𝑃</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e>
                    </m:d>
                    <m:r>
                      <a:rPr lang="en-US" sz="1400" b="0" i="1" smtClean="0">
                        <a:solidFill>
                          <a:schemeClr val="bg1"/>
                        </a:solidFill>
                        <a:latin typeface="Cambria Math" panose="02040503050406030204" pitchFamily="18" charset="0"/>
                      </a:rPr>
                      <m:t>= </m:t>
                    </m:r>
                    <m:nary>
                      <m:naryPr>
                        <m:chr m:val="∑"/>
                        <m:ctrlPr>
                          <a:rPr lang="en-US" sz="140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𝑘</m:t>
                        </m:r>
                      </m:sup>
                      <m:e>
                        <m:r>
                          <a:rPr lang="en-US" sz="1400" b="0" i="1" smtClean="0">
                            <a:solidFill>
                              <a:schemeClr val="bg1"/>
                            </a:solidFill>
                            <a:latin typeface="Cambria Math" panose="02040503050406030204" pitchFamily="18" charset="0"/>
                          </a:rPr>
                          <m:t>𝑦</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e>
                    </m:nary>
                  </m:oMath>
                </a14:m>
                <a:endParaRPr lang="en-US" sz="1400" dirty="0">
                  <a:solidFill>
                    <a:schemeClr val="bg1"/>
                  </a:solidFill>
                </a:endParaRPr>
              </a:p>
            </p:txBody>
          </p:sp>
        </mc:Choice>
        <mc:Fallback xmlns="">
          <p:sp>
            <p:nvSpPr>
              <p:cNvPr id="15" name="TextBox 14">
                <a:extLst>
                  <a:ext uri="{FF2B5EF4-FFF2-40B4-BE49-F238E27FC236}">
                    <a16:creationId xmlns:a16="http://schemas.microsoft.com/office/drawing/2014/main" id="{39297A7A-BBA4-49CD-A95C-C537A1314510}"/>
                  </a:ext>
                </a:extLst>
              </p:cNvPr>
              <p:cNvSpPr txBox="1">
                <a:spLocks noRot="1" noChangeAspect="1" noMove="1" noResize="1" noEditPoints="1" noAdjustHandles="1" noChangeArrowheads="1" noChangeShapeType="1" noTextEdit="1"/>
              </p:cNvSpPr>
              <p:nvPr/>
            </p:nvSpPr>
            <p:spPr>
              <a:xfrm>
                <a:off x="609918" y="1651456"/>
                <a:ext cx="3693522" cy="1096454"/>
              </a:xfrm>
              <a:prstGeom prst="rect">
                <a:avLst/>
              </a:prstGeom>
              <a:blipFill>
                <a:blip r:embed="rId4"/>
                <a:stretch>
                  <a:fillRect l="-1815" b="-48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A8B10B8D-ED16-4AC1-BE9E-A5BF489FED31}"/>
              </a:ext>
            </a:extLst>
          </p:cNvPr>
          <p:cNvPicPr>
            <a:picLocks noChangeAspect="1"/>
          </p:cNvPicPr>
          <p:nvPr/>
        </p:nvPicPr>
        <p:blipFill>
          <a:blip r:embed="rId5"/>
          <a:stretch>
            <a:fillRect/>
          </a:stretch>
        </p:blipFill>
        <p:spPr>
          <a:xfrm>
            <a:off x="4530924" y="1471563"/>
            <a:ext cx="7181589" cy="3914874"/>
          </a:xfrm>
          <a:prstGeom prst="rect">
            <a:avLst/>
          </a:prstGeom>
        </p:spPr>
      </p:pic>
    </p:spTree>
    <p:extLst>
      <p:ext uri="{BB962C8B-B14F-4D97-AF65-F5344CB8AC3E}">
        <p14:creationId xmlns:p14="http://schemas.microsoft.com/office/powerpoint/2010/main" val="71011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8F23B0AC-E7A3-4A3D-AE83-E60C3204B644}"/>
              </a:ext>
            </a:extLst>
          </p:cNvPr>
          <p:cNvSpPr txBox="1">
            <a:spLocks/>
          </p:cNvSpPr>
          <p:nvPr/>
        </p:nvSpPr>
        <p:spPr>
          <a:xfrm>
            <a:off x="93600" y="-525600"/>
            <a:ext cx="5220000" cy="6858000"/>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55000" b="1" i="0" u="none" strike="noStrike" kern="1200" cap="none" spc="0" normalizeH="0" baseline="0" noProof="0" dirty="0">
                <a:ln>
                  <a:noFill/>
                </a:ln>
                <a:solidFill>
                  <a:srgbClr val="747480">
                    <a:alpha val="50000"/>
                  </a:srgbClr>
                </a:solidFill>
                <a:effectLst/>
                <a:uLnTx/>
                <a:uFillTx/>
                <a:latin typeface="EYInterstate Light" panose="02000506000000020004" pitchFamily="2" charset="0"/>
                <a:ea typeface="+mn-ea"/>
                <a:cs typeface="+mn-cs"/>
              </a:rPr>
              <a:t>2</a:t>
            </a:r>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p:txBody>
          <a:bodyPr/>
          <a:lstStyle/>
          <a:p>
            <a:r>
              <a:rPr lang="en-IN" dirty="0"/>
              <a:t>Chapter Title 36pt, EY Interstate Light</a:t>
            </a:r>
          </a:p>
        </p:txBody>
      </p:sp>
      <p:sp>
        <p:nvSpPr>
          <p:cNvPr id="2" name="Date Placeholder 1">
            <a:extLst>
              <a:ext uri="{FF2B5EF4-FFF2-40B4-BE49-F238E27FC236}">
                <a16:creationId xmlns:a16="http://schemas.microsoft.com/office/drawing/2014/main" id="{614408F2-6C5E-406B-9E12-127DAF7D9763}"/>
              </a:ext>
            </a:extLst>
          </p:cNvPr>
          <p:cNvSpPr>
            <a:spLocks noGrp="1"/>
          </p:cNvSpPr>
          <p:nvPr>
            <p:ph type="dt" sz="half" idx="11"/>
          </p:nvPr>
        </p:nvSpPr>
        <p:spPr/>
        <p:txBody>
          <a:bodyPr/>
          <a:lstStyle/>
          <a:p>
            <a:fld id="{4FE0BD38-11D8-4AFF-8D06-029525C86032}" type="datetime3">
              <a:rPr lang="en-US" smtClean="0"/>
              <a:t>18 July 2022</a:t>
            </a:fld>
            <a:endParaRPr lang="en-IN" dirty="0"/>
          </a:p>
        </p:txBody>
      </p:sp>
      <p:sp>
        <p:nvSpPr>
          <p:cNvPr id="3" name="Footer Placeholder 2">
            <a:extLst>
              <a:ext uri="{FF2B5EF4-FFF2-40B4-BE49-F238E27FC236}">
                <a16:creationId xmlns:a16="http://schemas.microsoft.com/office/drawing/2014/main" id="{19CCE4E7-1645-403B-A34A-B357D12487C6}"/>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41D3905-7BA7-40DA-8F8B-E1B06EA2BAC0}"/>
              </a:ext>
            </a:extLst>
          </p:cNvPr>
          <p:cNvSpPr>
            <a:spLocks noGrp="1"/>
          </p:cNvSpPr>
          <p:nvPr>
            <p:ph type="sldNum" sz="quarter" idx="13"/>
          </p:nvPr>
        </p:nvSpPr>
        <p:spPr/>
        <p:txBody>
          <a:bodyPr/>
          <a:lstStyle/>
          <a:p>
            <a:r>
              <a:rPr lang="en-GB"/>
              <a:t>Page </a:t>
            </a:r>
            <a:fld id="{F1BC30E3-FFE5-4B91-AA19-87A149EBB9EE}" type="slidenum">
              <a:rPr smtClean="0"/>
              <a:pPr/>
              <a:t>30</a:t>
            </a:fld>
            <a:endParaRPr dirty="0"/>
          </a:p>
        </p:txBody>
      </p:sp>
    </p:spTree>
    <p:extLst>
      <p:ext uri="{BB962C8B-B14F-4D97-AF65-F5344CB8AC3E}">
        <p14:creationId xmlns:p14="http://schemas.microsoft.com/office/powerpoint/2010/main" val="90304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011640-676D-4DDB-871F-B1BBB2F4D1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8350" cy="6861572"/>
          </a:xfrm>
          <a:prstGeom prst="rect">
            <a:avLst/>
          </a:prstGeom>
        </p:spPr>
      </p:pic>
      <p:sp>
        <p:nvSpPr>
          <p:cNvPr id="10" name="Text Placeholder 1">
            <a:extLst>
              <a:ext uri="{FF2B5EF4-FFF2-40B4-BE49-F238E27FC236}">
                <a16:creationId xmlns:a16="http://schemas.microsoft.com/office/drawing/2014/main" id="{6A44A484-70C3-4184-AB87-7BD768044BF6}"/>
              </a:ext>
            </a:extLst>
          </p:cNvPr>
          <p:cNvSpPr txBox="1">
            <a:spLocks/>
          </p:cNvSpPr>
          <p:nvPr/>
        </p:nvSpPr>
        <p:spPr>
          <a:xfrm>
            <a:off x="93600" y="-525600"/>
            <a:ext cx="5220000" cy="6858000"/>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55000" b="1" i="0" u="none" strike="noStrike" kern="1200" cap="none" spc="0" normalizeH="0" baseline="0" noProof="0" dirty="0">
                <a:ln>
                  <a:noFill/>
                </a:ln>
                <a:solidFill>
                  <a:srgbClr val="747480">
                    <a:alpha val="50000"/>
                  </a:srgbClr>
                </a:solidFill>
                <a:effectLst/>
                <a:uLnTx/>
                <a:uFillTx/>
                <a:latin typeface="EYInterstate Light" panose="02000506000000020004" pitchFamily="2" charset="0"/>
                <a:ea typeface="+mn-ea"/>
                <a:cs typeface="+mn-cs"/>
              </a:rPr>
              <a:t>2</a:t>
            </a:r>
          </a:p>
        </p:txBody>
      </p:sp>
      <p:sp>
        <p:nvSpPr>
          <p:cNvPr id="4" name="Text Placeholder 3">
            <a:extLst>
              <a:ext uri="{FF2B5EF4-FFF2-40B4-BE49-F238E27FC236}">
                <a16:creationId xmlns:a16="http://schemas.microsoft.com/office/drawing/2014/main" id="{9EA41F05-6EE1-489A-80C8-C938B1C576DC}"/>
              </a:ext>
            </a:extLst>
          </p:cNvPr>
          <p:cNvSpPr>
            <a:spLocks noGrp="1"/>
          </p:cNvSpPr>
          <p:nvPr>
            <p:ph type="body" sz="quarter" idx="10"/>
          </p:nvPr>
        </p:nvSpPr>
        <p:spPr/>
        <p:txBody>
          <a:bodyPr/>
          <a:lstStyle/>
          <a:p>
            <a:r>
              <a:rPr lang="en-IN" dirty="0">
                <a:solidFill>
                  <a:srgbClr val="FFFFFF"/>
                </a:solidFill>
              </a:rPr>
              <a:t>Chapter Title 36pt, EY Interstate Light</a:t>
            </a:r>
          </a:p>
        </p:txBody>
      </p:sp>
      <p:sp>
        <p:nvSpPr>
          <p:cNvPr id="7" name="Date Placeholder 6">
            <a:extLst>
              <a:ext uri="{FF2B5EF4-FFF2-40B4-BE49-F238E27FC236}">
                <a16:creationId xmlns:a16="http://schemas.microsoft.com/office/drawing/2014/main" id="{D9EC6E00-777A-4EE7-91EC-1C3A6C04D4A3}"/>
              </a:ext>
            </a:extLst>
          </p:cNvPr>
          <p:cNvSpPr>
            <a:spLocks noGrp="1"/>
          </p:cNvSpPr>
          <p:nvPr>
            <p:ph type="dt" sz="half" idx="11"/>
          </p:nvPr>
        </p:nvSpPr>
        <p:spPr/>
        <p:txBody>
          <a:bodyPr/>
          <a:lstStyle/>
          <a:p>
            <a:fld id="{C3EC31EC-E18A-4AAF-920B-080890149DA0}" type="datetime3">
              <a:rPr lang="en-US" smtClean="0">
                <a:solidFill>
                  <a:srgbClr val="FFFFFF"/>
                </a:solidFill>
              </a:rPr>
              <a:t>18 July 2022</a:t>
            </a:fld>
            <a:endParaRPr lang="en-IN" dirty="0">
              <a:solidFill>
                <a:srgbClr val="FFFFFF"/>
              </a:solidFill>
            </a:endParaRPr>
          </a:p>
        </p:txBody>
      </p:sp>
      <p:sp>
        <p:nvSpPr>
          <p:cNvPr id="8" name="Footer Placeholder 7">
            <a:extLst>
              <a:ext uri="{FF2B5EF4-FFF2-40B4-BE49-F238E27FC236}">
                <a16:creationId xmlns:a16="http://schemas.microsoft.com/office/drawing/2014/main" id="{5EF6E9CB-AD4E-43EE-8CE3-B29A30832C49}"/>
              </a:ext>
            </a:extLst>
          </p:cNvPr>
          <p:cNvSpPr>
            <a:spLocks noGrp="1"/>
          </p:cNvSpPr>
          <p:nvPr>
            <p:ph type="ftr" sz="quarter" idx="12"/>
          </p:nvPr>
        </p:nvSpPr>
        <p:spPr/>
        <p:txBody>
          <a:bodyPr/>
          <a:lstStyle/>
          <a:p>
            <a:r>
              <a:rPr lang="en-US">
                <a:solidFill>
                  <a:srgbClr val="FFFFFF"/>
                </a:solidFill>
              </a:rPr>
              <a:t>Presentation title</a:t>
            </a:r>
            <a:endParaRPr lang="en-US" dirty="0">
              <a:solidFill>
                <a:srgbClr val="FFFFFF"/>
              </a:solidFill>
            </a:endParaRPr>
          </a:p>
        </p:txBody>
      </p:sp>
      <p:sp>
        <p:nvSpPr>
          <p:cNvPr id="12" name="Slide Number Placeholder 11">
            <a:extLst>
              <a:ext uri="{FF2B5EF4-FFF2-40B4-BE49-F238E27FC236}">
                <a16:creationId xmlns:a16="http://schemas.microsoft.com/office/drawing/2014/main" id="{018E7DF7-498B-4444-9994-94661BDC6D78}"/>
              </a:ext>
            </a:extLst>
          </p:cNvPr>
          <p:cNvSpPr>
            <a:spLocks noGrp="1"/>
          </p:cNvSpPr>
          <p:nvPr>
            <p:ph type="sldNum" sz="quarter" idx="13"/>
          </p:nvPr>
        </p:nvSpPr>
        <p:spPr/>
        <p:txBody>
          <a:bodyPr/>
          <a:lstStyle/>
          <a:p>
            <a:r>
              <a:rPr lang="en-GB">
                <a:solidFill>
                  <a:srgbClr val="FFFFFF"/>
                </a:solidFill>
              </a:rPr>
              <a:t>Page </a:t>
            </a:r>
            <a:fld id="{F1BC30E3-FFE5-4B91-AA19-87A149EBB9EE}" type="slidenum">
              <a:rPr smtClean="0">
                <a:solidFill>
                  <a:srgbClr val="FFFFFF"/>
                </a:solidFill>
              </a:rPr>
              <a:pPr/>
              <a:t>31</a:t>
            </a:fld>
            <a:endParaRPr dirty="0">
              <a:solidFill>
                <a:srgbClr val="FFFFFF"/>
              </a:solidFill>
            </a:endParaRPr>
          </a:p>
        </p:txBody>
      </p:sp>
      <p:pic>
        <p:nvPicPr>
          <p:cNvPr id="9" name="Picture 8">
            <a:extLst>
              <a:ext uri="{FF2B5EF4-FFF2-40B4-BE49-F238E27FC236}">
                <a16:creationId xmlns:a16="http://schemas.microsoft.com/office/drawing/2014/main" id="{D0207869-857C-4536-A322-59A36659C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6765" y="6356223"/>
            <a:ext cx="304114" cy="310896"/>
          </a:xfrm>
          <a:prstGeom prst="rect">
            <a:avLst/>
          </a:prstGeom>
        </p:spPr>
      </p:pic>
    </p:spTree>
    <p:extLst>
      <p:ext uri="{BB962C8B-B14F-4D97-AF65-F5344CB8AC3E}">
        <p14:creationId xmlns:p14="http://schemas.microsoft.com/office/powerpoint/2010/main" val="180222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42AAD-EDA4-45CA-ABED-C154C3D87FF6}"/>
              </a:ext>
            </a:extLst>
          </p:cNvPr>
          <p:cNvSpPr>
            <a:spLocks noGrp="1"/>
          </p:cNvSpPr>
          <p:nvPr>
            <p:ph type="dt" sz="half" idx="10"/>
          </p:nvPr>
        </p:nvSpPr>
        <p:spPr/>
        <p:txBody>
          <a:bodyPr/>
          <a:lstStyle/>
          <a:p>
            <a:fld id="{48573437-B210-4DFB-8A3E-ED9F84179128}" type="datetime3">
              <a:rPr lang="en-US" smtClean="0"/>
              <a:t>18 July 2022</a:t>
            </a:fld>
            <a:endParaRPr lang="en-IN" dirty="0"/>
          </a:p>
        </p:txBody>
      </p:sp>
      <p:sp>
        <p:nvSpPr>
          <p:cNvPr id="4" name="Footer Placeholder 3">
            <a:extLst>
              <a:ext uri="{FF2B5EF4-FFF2-40B4-BE49-F238E27FC236}">
                <a16:creationId xmlns:a16="http://schemas.microsoft.com/office/drawing/2014/main" id="{FDCF3E3F-E46A-4E89-8BEE-72EE26029E1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2D1A449-6D01-4951-B9ED-09837788E9B1}"/>
              </a:ext>
            </a:extLst>
          </p:cNvPr>
          <p:cNvSpPr>
            <a:spLocks noGrp="1"/>
          </p:cNvSpPr>
          <p:nvPr>
            <p:ph type="sldNum" sz="quarter" idx="12"/>
          </p:nvPr>
        </p:nvSpPr>
        <p:spPr/>
        <p:txBody>
          <a:bodyPr/>
          <a:lstStyle/>
          <a:p>
            <a:r>
              <a:rPr lang="en-GB"/>
              <a:t>Page </a:t>
            </a:r>
            <a:fld id="{F1BC30E3-FFE5-4B91-AA19-87A149EBB9EE}" type="slidenum">
              <a:rPr smtClean="0"/>
              <a:pPr/>
              <a:t>32</a:t>
            </a:fld>
            <a:endParaRPr dirty="0"/>
          </a:p>
        </p:txBody>
      </p:sp>
      <p:sp>
        <p:nvSpPr>
          <p:cNvPr id="3" name="Title 2"/>
          <p:cNvSpPr>
            <a:spLocks noGrp="1"/>
          </p:cNvSpPr>
          <p:nvPr>
            <p:ph type="ctrTitle" idx="4294967295"/>
          </p:nvPr>
        </p:nvSpPr>
        <p:spPr>
          <a:xfrm>
            <a:off x="0" y="1425575"/>
            <a:ext cx="5156200" cy="1266825"/>
          </a:xfrm>
        </p:spPr>
        <p:txBody>
          <a:bodyPr>
            <a:normAutofit/>
          </a:bodyPr>
          <a:lstStyle/>
          <a:p>
            <a:r>
              <a:rPr lang="en-IN" dirty="0">
                <a:solidFill>
                  <a:schemeClr val="tx1"/>
                </a:solidFill>
              </a:rPr>
              <a:t>Section divider over two lines or three lines</a:t>
            </a:r>
            <a:endParaRPr lang="en-GB" dirty="0">
              <a:solidFill>
                <a:schemeClr val="tx1"/>
              </a:solidFill>
            </a:endParaRPr>
          </a:p>
        </p:txBody>
      </p:sp>
      <p:sp>
        <p:nvSpPr>
          <p:cNvPr id="6" name="Freeform 6"/>
          <p:cNvSpPr>
            <a:spLocks/>
          </p:cNvSpPr>
          <p:nvPr/>
        </p:nvSpPr>
        <p:spPr bwMode="gray">
          <a:xfrm>
            <a:off x="0" y="0"/>
            <a:ext cx="6022975"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7" name="Title 1"/>
          <p:cNvSpPr txBox="1">
            <a:spLocks/>
          </p:cNvSpPr>
          <p:nvPr/>
        </p:nvSpPr>
        <p:spPr>
          <a:xfrm>
            <a:off x="803275" y="1427554"/>
            <a:ext cx="4987925" cy="860400"/>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r>
              <a:rPr lang="en-US" b="0" dirty="0">
                <a:solidFill>
                  <a:srgbClr val="2E2E38"/>
                </a:solidFill>
                <a:latin typeface="+mj-lt"/>
              </a:rPr>
              <a:t>Section divider over two lines or three lines</a:t>
            </a:r>
            <a:endParaRPr lang="en-GB" b="0" dirty="0">
              <a:solidFill>
                <a:srgbClr val="2E2E38"/>
              </a:solidFill>
              <a:latin typeface="+mj-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E2CEE0-D0D6-4810-A541-72C6DDDCF7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8350" cy="6858001"/>
          </a:xfrm>
          <a:prstGeom prst="rect">
            <a:avLst/>
          </a:prstGeom>
        </p:spPr>
      </p:pic>
      <p:sp>
        <p:nvSpPr>
          <p:cNvPr id="12" name="Freeform 6"/>
          <p:cNvSpPr>
            <a:spLocks/>
          </p:cNvSpPr>
          <p:nvPr/>
        </p:nvSpPr>
        <p:spPr bwMode="gray">
          <a:xfrm>
            <a:off x="0" y="0"/>
            <a:ext cx="6022975"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3" name="Title 1"/>
          <p:cNvSpPr txBox="1">
            <a:spLocks/>
          </p:cNvSpPr>
          <p:nvPr/>
        </p:nvSpPr>
        <p:spPr>
          <a:xfrm>
            <a:off x="803275" y="1427554"/>
            <a:ext cx="4987925" cy="860400"/>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r>
              <a:rPr lang="en-US" b="0" dirty="0">
                <a:solidFill>
                  <a:srgbClr val="2E2E38"/>
                </a:solidFill>
                <a:latin typeface="+mj-lt"/>
              </a:rPr>
              <a:t>Section divider over two lines or three lines</a:t>
            </a:r>
            <a:endParaRPr lang="en-GB" b="0" dirty="0">
              <a:solidFill>
                <a:srgbClr val="2E2E38"/>
              </a:solidFill>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6765" y="6356223"/>
            <a:ext cx="304114" cy="310896"/>
          </a:xfrm>
          <a:prstGeom prst="rect">
            <a:avLst/>
          </a:prstGeom>
        </p:spPr>
      </p:pic>
      <p:sp>
        <p:nvSpPr>
          <p:cNvPr id="6" name="Date Placeholder 5">
            <a:extLst>
              <a:ext uri="{FF2B5EF4-FFF2-40B4-BE49-F238E27FC236}">
                <a16:creationId xmlns:a16="http://schemas.microsoft.com/office/drawing/2014/main" id="{8B435682-8E95-400B-ADC5-1574D87A6692}"/>
              </a:ext>
            </a:extLst>
          </p:cNvPr>
          <p:cNvSpPr>
            <a:spLocks noGrp="1"/>
          </p:cNvSpPr>
          <p:nvPr>
            <p:ph type="dt" sz="half" idx="10"/>
          </p:nvPr>
        </p:nvSpPr>
        <p:spPr/>
        <p:txBody>
          <a:bodyPr/>
          <a:lstStyle/>
          <a:p>
            <a:fld id="{8E11B4F1-3959-4076-882E-948823749EA0}" type="datetime3">
              <a:rPr lang="en-US" smtClean="0">
                <a:solidFill>
                  <a:srgbClr val="FFFFFF"/>
                </a:solidFill>
              </a:rPr>
              <a:t>18 July 2022</a:t>
            </a:fld>
            <a:endParaRPr lang="en-IN" dirty="0">
              <a:solidFill>
                <a:srgbClr val="FFFFFF"/>
              </a:solidFill>
            </a:endParaRPr>
          </a:p>
        </p:txBody>
      </p:sp>
      <p:sp>
        <p:nvSpPr>
          <p:cNvPr id="7" name="Footer Placeholder 6">
            <a:extLst>
              <a:ext uri="{FF2B5EF4-FFF2-40B4-BE49-F238E27FC236}">
                <a16:creationId xmlns:a16="http://schemas.microsoft.com/office/drawing/2014/main" id="{9AA10222-8080-40F1-A375-27A9A2D08B33}"/>
              </a:ext>
            </a:extLst>
          </p:cNvPr>
          <p:cNvSpPr>
            <a:spLocks noGrp="1"/>
          </p:cNvSpPr>
          <p:nvPr>
            <p:ph type="ftr" sz="quarter" idx="11"/>
          </p:nvPr>
        </p:nvSpPr>
        <p:spPr/>
        <p:txBody>
          <a:bodyPr/>
          <a:lstStyle/>
          <a:p>
            <a:r>
              <a:rPr lang="en-US">
                <a:solidFill>
                  <a:srgbClr val="FFFFFF"/>
                </a:solidFill>
              </a:rPr>
              <a:t>Presentation title</a:t>
            </a:r>
            <a:endParaRPr lang="en-US" dirty="0">
              <a:solidFill>
                <a:srgbClr val="FFFFFF"/>
              </a:solidFill>
            </a:endParaRPr>
          </a:p>
        </p:txBody>
      </p:sp>
      <p:sp>
        <p:nvSpPr>
          <p:cNvPr id="8" name="Slide Number Placeholder 7">
            <a:extLst>
              <a:ext uri="{FF2B5EF4-FFF2-40B4-BE49-F238E27FC236}">
                <a16:creationId xmlns:a16="http://schemas.microsoft.com/office/drawing/2014/main" id="{480F3970-CE81-40C2-BDEF-2D99CEA97D31}"/>
              </a:ext>
            </a:extLst>
          </p:cNvPr>
          <p:cNvSpPr>
            <a:spLocks noGrp="1"/>
          </p:cNvSpPr>
          <p:nvPr>
            <p:ph type="sldNum" sz="quarter" idx="12"/>
          </p:nvPr>
        </p:nvSpPr>
        <p:spPr/>
        <p:txBody>
          <a:bodyPr/>
          <a:lstStyle/>
          <a:p>
            <a:r>
              <a:rPr lang="en-GB">
                <a:solidFill>
                  <a:srgbClr val="FFFFFF"/>
                </a:solidFill>
              </a:rPr>
              <a:t>Page </a:t>
            </a:r>
            <a:fld id="{F1BC30E3-FFE5-4B91-AA19-87A149EBB9EE}" type="slidenum">
              <a:rPr smtClean="0">
                <a:solidFill>
                  <a:srgbClr val="FFFFFF"/>
                </a:solidFill>
              </a:rPr>
              <a:pPr/>
              <a:t>33</a:t>
            </a:fld>
            <a:endParaRPr dirty="0">
              <a:solidFill>
                <a:srgbClr val="FFFFFF"/>
              </a:solidFill>
            </a:endParaRPr>
          </a:p>
        </p:txBody>
      </p:sp>
    </p:spTree>
    <p:extLst>
      <p:ext uri="{BB962C8B-B14F-4D97-AF65-F5344CB8AC3E}">
        <p14:creationId xmlns:p14="http://schemas.microsoft.com/office/powerpoint/2010/main" val="260756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4722" y="654971"/>
            <a:ext cx="2494722" cy="1002940"/>
          </a:xfrm>
          <a:prstGeom prst="rect">
            <a:avLst/>
          </a:prstGeom>
          <a:solidFill>
            <a:schemeClr val="accent5"/>
          </a:solidFill>
          <a:ln>
            <a:noFill/>
          </a:ln>
        </p:spPr>
        <p:txBody>
          <a:bodyPr wrap="square" lIns="108000" tIns="108000" rIns="108000" bIns="108000" rtlCol="0">
            <a:spAutoFit/>
          </a:bodyPr>
          <a:lstStyle/>
          <a:p>
            <a:pPr>
              <a:lnSpc>
                <a:spcPct val="85000"/>
              </a:lnSpc>
              <a:spcAft>
                <a:spcPts val="600"/>
              </a:spcAft>
              <a:buClr>
                <a:schemeClr val="accent2"/>
              </a:buClr>
              <a:buSzPct val="70000"/>
            </a:pPr>
            <a:r>
              <a:rPr lang="en-IN" sz="1200" dirty="0">
                <a:solidFill>
                  <a:schemeClr val="bg1"/>
                </a:solidFill>
              </a:rPr>
              <a:t>Refer to The Branding Zone for the latest boilerplate language. Choose one of the three images of the globe that is appropriate based on your location.</a:t>
            </a:r>
            <a:endParaRPr lang="en-US" sz="1200" dirty="0">
              <a:solidFill>
                <a:schemeClr val="bg1"/>
              </a:solidFill>
            </a:endParaRPr>
          </a:p>
        </p:txBody>
      </p:sp>
      <p:sp>
        <p:nvSpPr>
          <p:cNvPr id="6" name="TextBox 5">
            <a:extLst>
              <a:ext uri="{FF2B5EF4-FFF2-40B4-BE49-F238E27FC236}">
                <a16:creationId xmlns:a16="http://schemas.microsoft.com/office/drawing/2014/main" id="{1A1FB5AF-72FE-44E8-ABD8-438921E116C0}"/>
              </a:ext>
            </a:extLst>
          </p:cNvPr>
          <p:cNvSpPr txBox="1">
            <a:spLocks/>
          </p:cNvSpPr>
          <p:nvPr/>
        </p:nvSpPr>
        <p:spPr>
          <a:xfrm>
            <a:off x="8406581" y="563952"/>
            <a:ext cx="3309810" cy="3076227"/>
          </a:xfrm>
          <a:prstGeom prst="rect">
            <a:avLst/>
          </a:prstGeom>
          <a:noFill/>
        </p:spPr>
        <p:txBody>
          <a:bodyPr wrap="square" lIns="0" tIns="36576" rIns="0" bIns="0" rtlCol="0" anchor="t">
            <a:spAutoFit/>
          </a:bodyPr>
          <a:lstStyle/>
          <a:p>
            <a:pPr lvl="0">
              <a:buClr>
                <a:srgbClr val="FFD200"/>
              </a:buClr>
              <a:buSzPct val="70000"/>
              <a:defRPr/>
            </a:pPr>
            <a:r>
              <a:rPr lang="en-IN" sz="800" kern="0" dirty="0">
                <a:solidFill>
                  <a:srgbClr val="FFFFFF"/>
                </a:solidFill>
                <a:latin typeface="+mj-lt"/>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buClr>
                <a:srgbClr val="FFD200"/>
              </a:buClr>
              <a:buSzPct val="70000"/>
              <a:defRPr/>
            </a:pPr>
            <a:endParaRPr lang="en-IN" sz="800" kern="0" dirty="0">
              <a:solidFill>
                <a:srgbClr val="FFFFFF"/>
              </a:solidFill>
              <a:latin typeface="+mj-lt"/>
            </a:endParaRPr>
          </a:p>
          <a:p>
            <a:pPr lvl="0">
              <a:buClr>
                <a:srgbClr val="FFD200"/>
              </a:buClr>
              <a:buSzPct val="70000"/>
              <a:defRPr/>
            </a:pPr>
            <a:r>
              <a:rPr lang="en-IN" sz="800" kern="0" dirty="0">
                <a:solidFill>
                  <a:srgbClr val="FFFFFF"/>
                </a:solidFill>
                <a:latin typeface="+mj-lt"/>
              </a:rPr>
              <a:t>[Optional sector or service line descriptor — refer to The Branding Zone]</a:t>
            </a:r>
            <a:endParaRPr lang="en-US" sz="800" dirty="0">
              <a:latin typeface="+mj-lt"/>
            </a:endParaRPr>
          </a:p>
          <a:p>
            <a:pPr lvl="0">
              <a:buClr>
                <a:srgbClr val="FFD200"/>
              </a:buClr>
              <a:buSzPct val="70000"/>
              <a:defRPr/>
            </a:pPr>
            <a:endParaRPr lang="en-IN" sz="800" kern="0" dirty="0">
              <a:solidFill>
                <a:srgbClr val="FFFFFF"/>
              </a:solidFill>
              <a:latin typeface="+mj-lt"/>
            </a:endParaRPr>
          </a:p>
          <a:p>
            <a:pPr>
              <a:buClr>
                <a:srgbClr val="FFD200"/>
              </a:buClr>
              <a:buSzPct val="70000"/>
              <a:defRPr/>
            </a:pPr>
            <a:r>
              <a:rPr lang="en-IN" sz="800" kern="0" dirty="0">
                <a:solidFill>
                  <a:srgbClr val="FFFFFF"/>
                </a:solidFill>
              </a:rPr>
              <a:t>© 2021 Ernst &amp; Young LLP. </a:t>
            </a:r>
          </a:p>
          <a:p>
            <a:pPr>
              <a:buClr>
                <a:srgbClr val="FFD200"/>
              </a:buClr>
              <a:buSzPct val="70000"/>
              <a:defRPr/>
            </a:pPr>
            <a:r>
              <a:rPr lang="en-IN" sz="800" kern="0" dirty="0">
                <a:solidFill>
                  <a:srgbClr val="FFFFFF"/>
                </a:solidFill>
              </a:rPr>
              <a:t>All Rights Reserved.</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XXXXX-</a:t>
            </a:r>
            <a:r>
              <a:rPr lang="en-IN" sz="800" kern="0" dirty="0" err="1">
                <a:solidFill>
                  <a:srgbClr val="FFFFFF"/>
                </a:solidFill>
              </a:rPr>
              <a:t>XXXGbl</a:t>
            </a:r>
            <a:endParaRPr lang="en-IN" sz="800" kern="0" dirty="0">
              <a:solidFill>
                <a:srgbClr val="FFFFFF"/>
              </a:solidFill>
            </a:endParaRPr>
          </a:p>
          <a:p>
            <a:pPr>
              <a:buClr>
                <a:srgbClr val="FFD200"/>
              </a:buClr>
              <a:buSzPct val="70000"/>
              <a:defRPr/>
            </a:pPr>
            <a:r>
              <a:rPr lang="en-IN" sz="800" kern="0" dirty="0">
                <a:solidFill>
                  <a:srgbClr val="FFFFFF"/>
                </a:solidFill>
              </a:rPr>
              <a:t>ED MMYY</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[Optional environmental statement — refer to The Branding Zone]</a:t>
            </a:r>
            <a:endParaRPr lang="en-US" sz="800" dirty="0"/>
          </a:p>
          <a:p>
            <a:pPr>
              <a:buClr>
                <a:srgbClr val="FFD200"/>
              </a:buClr>
              <a:buSzPct val="70000"/>
              <a:defRPr/>
            </a:pPr>
            <a:endParaRPr lang="en-IN" sz="800" kern="0" dirty="0">
              <a:solidFill>
                <a:srgbClr val="FFFFFF"/>
              </a:solidFill>
            </a:endParaRPr>
          </a:p>
          <a:p>
            <a:pPr lvl="0">
              <a:buClr>
                <a:srgbClr val="FFD200"/>
              </a:buClr>
              <a:buSzPct val="70000"/>
              <a:defRPr/>
            </a:pPr>
            <a:r>
              <a:rPr lang="en-US" sz="700" kern="0" dirty="0">
                <a:solidFill>
                  <a:srgbClr val="FFFFFF"/>
                </a:solidFill>
              </a:rPr>
              <a:t>[Required legal disclaimer </a:t>
            </a:r>
            <a:r>
              <a:rPr lang="en-IN" sz="700" kern="0" dirty="0">
                <a:solidFill>
                  <a:srgbClr val="FFFFFF"/>
                </a:solidFill>
              </a:rPr>
              <a:t>—</a:t>
            </a:r>
            <a:r>
              <a:rPr lang="en-US" sz="700" kern="0" dirty="0">
                <a:solidFill>
                  <a:srgbClr val="FFFFFF"/>
                </a:solidFill>
              </a:rPr>
              <a:t> refer to The Branding Zone]</a:t>
            </a:r>
          </a:p>
          <a:p>
            <a:pPr lvl="0">
              <a:spcAft>
                <a:spcPts val="600"/>
              </a:spcAft>
              <a:buClr>
                <a:srgbClr val="FFD200"/>
              </a:buClr>
              <a:buSzPct val="70000"/>
              <a:defRPr/>
            </a:pPr>
            <a:endParaRPr lang="en-IN" sz="700" kern="0" dirty="0">
              <a:solidFill>
                <a:srgbClr val="FFFFFF"/>
              </a:solidFill>
            </a:endParaRPr>
          </a:p>
          <a:p>
            <a:pPr lvl="0">
              <a:spcAft>
                <a:spcPts val="600"/>
              </a:spcAft>
              <a:buClr>
                <a:srgbClr val="FFD200"/>
              </a:buClr>
              <a:buSzPct val="70000"/>
              <a:defRPr/>
            </a:pPr>
            <a:r>
              <a:rPr lang="en-IN" sz="1100" kern="0" dirty="0">
                <a:solidFill>
                  <a:srgbClr val="FFFFFF"/>
                </a:solidFill>
                <a:latin typeface="EYInterstate" panose="02000503020000020004" pitchFamily="2" charset="0"/>
              </a:rPr>
              <a:t>ey.com</a:t>
            </a:r>
          </a:p>
        </p:txBody>
      </p:sp>
      <p:sp>
        <p:nvSpPr>
          <p:cNvPr id="8" name="TextBox 7">
            <a:extLst>
              <a:ext uri="{FF2B5EF4-FFF2-40B4-BE49-F238E27FC236}">
                <a16:creationId xmlns:a16="http://schemas.microsoft.com/office/drawing/2014/main" id="{1844E81A-39DE-435F-B0D4-D0C0428AA4AD}"/>
              </a:ext>
            </a:extLst>
          </p:cNvPr>
          <p:cNvSpPr txBox="1">
            <a:spLocks/>
          </p:cNvSpPr>
          <p:nvPr/>
        </p:nvSpPr>
        <p:spPr>
          <a:xfrm>
            <a:off x="481959" y="563952"/>
            <a:ext cx="3205138" cy="2660728"/>
          </a:xfrm>
          <a:prstGeom prst="rect">
            <a:avLst/>
          </a:prstGeom>
          <a:noFill/>
        </p:spPr>
        <p:txBody>
          <a:bodyPr wrap="square" lIns="0" tIns="36576" rIns="0" bIns="0" rtlCol="0" anchor="t">
            <a:spAutoFit/>
          </a:bodyPr>
          <a:lstStyle/>
          <a:p>
            <a:pPr lvl="0">
              <a:spcAft>
                <a:spcPts val="6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IN"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marL="0" marR="0" lvl="0" indent="0" defTabSz="91440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dirty="0">
              <a:ln>
                <a:noFill/>
              </a:ln>
              <a:solidFill>
                <a:srgbClr val="FFFFFF"/>
              </a:solidFill>
              <a:effectLst/>
              <a:uLnTx/>
              <a:uFillTx/>
              <a:latin typeface="EYInterstate" panose="02000503020000020004" pitchFamily="2" charset="0"/>
              <a:cs typeface="Arial"/>
            </a:endParaRPr>
          </a:p>
          <a:p>
            <a:pPr lvl="0">
              <a:buClr>
                <a:srgbClr val="FFD200"/>
              </a:buClr>
              <a:buSzPct val="70000"/>
              <a:defRPr/>
            </a:pPr>
            <a:r>
              <a:rPr lang="en-IN" sz="1100" kern="0" dirty="0">
                <a:solidFill>
                  <a:srgbClr val="FFFFFF"/>
                </a:solidFill>
                <a:latin typeface="EYInterstate" panose="02000503020000020004" pitchFamily="2" charset="0"/>
              </a:rPr>
              <a:t>EY exists to build a better working world, helping to create long-term value for clients, people and society and build trust in the capital markets.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Enabled by data and technology, diverse EY teams in over 150 countries provide trust through assurance and help clients grow, transform and operate.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Working across assurance, consulting, law, strategy, tax and transactions, EY teams ask better questions to find new answers for the complex issues facing our world today.</a:t>
            </a:r>
          </a:p>
        </p:txBody>
      </p:sp>
    </p:spTree>
    <p:extLst>
      <p:ext uri="{BB962C8B-B14F-4D97-AF65-F5344CB8AC3E}">
        <p14:creationId xmlns:p14="http://schemas.microsoft.com/office/powerpoint/2010/main" val="215083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FB5D80-E4B0-478F-BB9B-0DF85DF295E3}"/>
              </a:ext>
            </a:extLst>
          </p:cNvPr>
          <p:cNvSpPr txBox="1"/>
          <p:nvPr/>
        </p:nvSpPr>
        <p:spPr>
          <a:xfrm>
            <a:off x="-2494722" y="654971"/>
            <a:ext cx="2494722" cy="1002940"/>
          </a:xfrm>
          <a:prstGeom prst="rect">
            <a:avLst/>
          </a:prstGeom>
          <a:solidFill>
            <a:schemeClr val="accent5"/>
          </a:solidFill>
          <a:ln>
            <a:noFill/>
          </a:ln>
        </p:spPr>
        <p:txBody>
          <a:bodyPr wrap="square" lIns="108000" tIns="108000" rIns="108000" bIns="108000" rtlCol="0">
            <a:spAutoFit/>
          </a:bodyPr>
          <a:lstStyle/>
          <a:p>
            <a:pPr>
              <a:lnSpc>
                <a:spcPct val="85000"/>
              </a:lnSpc>
              <a:spcAft>
                <a:spcPts val="600"/>
              </a:spcAft>
              <a:buClr>
                <a:schemeClr val="accent2"/>
              </a:buClr>
              <a:buSzPct val="70000"/>
            </a:pPr>
            <a:r>
              <a:rPr lang="en-IN" sz="1200" dirty="0">
                <a:solidFill>
                  <a:schemeClr val="bg1"/>
                </a:solidFill>
              </a:rPr>
              <a:t>Refer to The Branding Zone for the latest boilerplate language. Choose one of the three images of the globe that is appropriate based on your location.</a:t>
            </a:r>
            <a:endParaRPr lang="en-US" sz="1200" dirty="0">
              <a:solidFill>
                <a:schemeClr val="bg1"/>
              </a:solidFill>
            </a:endParaRPr>
          </a:p>
        </p:txBody>
      </p:sp>
      <p:sp>
        <p:nvSpPr>
          <p:cNvPr id="6" name="TextBox 5">
            <a:extLst>
              <a:ext uri="{FF2B5EF4-FFF2-40B4-BE49-F238E27FC236}">
                <a16:creationId xmlns:a16="http://schemas.microsoft.com/office/drawing/2014/main" id="{DFE564FF-3F17-44CC-89C1-734FFBBC2F42}"/>
              </a:ext>
            </a:extLst>
          </p:cNvPr>
          <p:cNvSpPr txBox="1">
            <a:spLocks/>
          </p:cNvSpPr>
          <p:nvPr/>
        </p:nvSpPr>
        <p:spPr>
          <a:xfrm>
            <a:off x="481959" y="563952"/>
            <a:ext cx="3205138" cy="2660728"/>
          </a:xfrm>
          <a:prstGeom prst="rect">
            <a:avLst/>
          </a:prstGeom>
          <a:noFill/>
        </p:spPr>
        <p:txBody>
          <a:bodyPr wrap="square" lIns="0" tIns="36576" rIns="0" bIns="0" rtlCol="0" anchor="t">
            <a:spAutoFit/>
          </a:bodyPr>
          <a:lstStyle/>
          <a:p>
            <a:pPr lvl="0">
              <a:spcAft>
                <a:spcPts val="6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IN"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marL="0" marR="0" lvl="0" indent="0" defTabSz="91440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dirty="0">
              <a:ln>
                <a:noFill/>
              </a:ln>
              <a:solidFill>
                <a:srgbClr val="FFFFFF"/>
              </a:solidFill>
              <a:effectLst/>
              <a:uLnTx/>
              <a:uFillTx/>
              <a:latin typeface="EYInterstate" panose="02000503020000020004" pitchFamily="2" charset="0"/>
              <a:cs typeface="Arial"/>
            </a:endParaRPr>
          </a:p>
          <a:p>
            <a:pPr lvl="0">
              <a:buClr>
                <a:srgbClr val="FFD200"/>
              </a:buClr>
              <a:buSzPct val="70000"/>
              <a:defRPr/>
            </a:pPr>
            <a:r>
              <a:rPr lang="en-IN" sz="1100" kern="0" dirty="0">
                <a:solidFill>
                  <a:srgbClr val="FFFFFF"/>
                </a:solidFill>
                <a:latin typeface="EYInterstate" panose="02000503020000020004" pitchFamily="2" charset="0"/>
              </a:rPr>
              <a:t>EY exists to build a better working world, helping to create long-term value for clients, people and society and build trust in the capital markets.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Enabled by data and technology, diverse EY teams in over 150 countries provide trust through assurance and help clients grow, transform and operate.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Working across assurance, consulting, law, strategy, tax and transactions, EY teams ask better questions to find new answers for the complex issues facing our world today.</a:t>
            </a:r>
          </a:p>
        </p:txBody>
      </p:sp>
      <p:sp>
        <p:nvSpPr>
          <p:cNvPr id="7" name="TextBox 6">
            <a:extLst>
              <a:ext uri="{FF2B5EF4-FFF2-40B4-BE49-F238E27FC236}">
                <a16:creationId xmlns:a16="http://schemas.microsoft.com/office/drawing/2014/main" id="{985D94C0-48D5-42FE-B0BF-A50B4508AF08}"/>
              </a:ext>
            </a:extLst>
          </p:cNvPr>
          <p:cNvSpPr txBox="1">
            <a:spLocks/>
          </p:cNvSpPr>
          <p:nvPr/>
        </p:nvSpPr>
        <p:spPr>
          <a:xfrm>
            <a:off x="8406581" y="563952"/>
            <a:ext cx="3309810" cy="3076227"/>
          </a:xfrm>
          <a:prstGeom prst="rect">
            <a:avLst/>
          </a:prstGeom>
          <a:noFill/>
        </p:spPr>
        <p:txBody>
          <a:bodyPr wrap="square" lIns="0" tIns="36576" rIns="0" bIns="0" rtlCol="0" anchor="t">
            <a:spAutoFit/>
          </a:bodyPr>
          <a:lstStyle/>
          <a:p>
            <a:pPr lvl="0">
              <a:buClr>
                <a:srgbClr val="FFD200"/>
              </a:buClr>
              <a:buSzPct val="70000"/>
              <a:defRPr/>
            </a:pPr>
            <a:r>
              <a:rPr lang="en-IN" sz="800" kern="0" dirty="0">
                <a:solidFill>
                  <a:srgbClr val="FFFFFF"/>
                </a:solidFill>
                <a:latin typeface="+mj-lt"/>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buClr>
                <a:srgbClr val="FFD200"/>
              </a:buClr>
              <a:buSzPct val="70000"/>
              <a:defRPr/>
            </a:pPr>
            <a:endParaRPr lang="en-IN" sz="800" kern="0" dirty="0">
              <a:solidFill>
                <a:srgbClr val="FFFFFF"/>
              </a:solidFill>
              <a:latin typeface="+mj-lt"/>
            </a:endParaRPr>
          </a:p>
          <a:p>
            <a:pPr lvl="0">
              <a:buClr>
                <a:srgbClr val="FFD200"/>
              </a:buClr>
              <a:buSzPct val="70000"/>
              <a:defRPr/>
            </a:pPr>
            <a:r>
              <a:rPr lang="en-IN" sz="800" kern="0" dirty="0">
                <a:solidFill>
                  <a:srgbClr val="FFFFFF"/>
                </a:solidFill>
                <a:latin typeface="+mj-lt"/>
              </a:rPr>
              <a:t>[Optional sector or service line descriptor — refer to The Branding Zone]</a:t>
            </a:r>
            <a:endParaRPr lang="en-US" sz="800" dirty="0">
              <a:latin typeface="+mj-lt"/>
            </a:endParaRPr>
          </a:p>
          <a:p>
            <a:pPr lvl="0">
              <a:buClr>
                <a:srgbClr val="FFD200"/>
              </a:buClr>
              <a:buSzPct val="70000"/>
              <a:defRPr/>
            </a:pPr>
            <a:endParaRPr lang="en-IN" sz="800" kern="0" dirty="0">
              <a:solidFill>
                <a:srgbClr val="FFFFFF"/>
              </a:solidFill>
              <a:latin typeface="+mj-lt"/>
            </a:endParaRPr>
          </a:p>
          <a:p>
            <a:pPr>
              <a:buClr>
                <a:srgbClr val="FFD200"/>
              </a:buClr>
              <a:buSzPct val="70000"/>
              <a:defRPr/>
            </a:pPr>
            <a:r>
              <a:rPr lang="en-IN" sz="800" kern="0" dirty="0">
                <a:solidFill>
                  <a:srgbClr val="FFFFFF"/>
                </a:solidFill>
              </a:rPr>
              <a:t>© 2021 Ernst &amp; Young LLP. </a:t>
            </a:r>
          </a:p>
          <a:p>
            <a:pPr>
              <a:buClr>
                <a:srgbClr val="FFD200"/>
              </a:buClr>
              <a:buSzPct val="70000"/>
              <a:defRPr/>
            </a:pPr>
            <a:r>
              <a:rPr lang="en-IN" sz="800" kern="0" dirty="0">
                <a:solidFill>
                  <a:srgbClr val="FFFFFF"/>
                </a:solidFill>
              </a:rPr>
              <a:t>All Rights Reserved.</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XXXXX-</a:t>
            </a:r>
            <a:r>
              <a:rPr lang="en-IN" sz="800" kern="0" dirty="0" err="1">
                <a:solidFill>
                  <a:srgbClr val="FFFFFF"/>
                </a:solidFill>
              </a:rPr>
              <a:t>XXXGbl</a:t>
            </a:r>
            <a:endParaRPr lang="en-IN" sz="800" kern="0" dirty="0">
              <a:solidFill>
                <a:srgbClr val="FFFFFF"/>
              </a:solidFill>
            </a:endParaRPr>
          </a:p>
          <a:p>
            <a:pPr>
              <a:buClr>
                <a:srgbClr val="FFD200"/>
              </a:buClr>
              <a:buSzPct val="70000"/>
              <a:defRPr/>
            </a:pPr>
            <a:r>
              <a:rPr lang="en-IN" sz="800" kern="0" dirty="0">
                <a:solidFill>
                  <a:srgbClr val="FFFFFF"/>
                </a:solidFill>
              </a:rPr>
              <a:t>ED MMYY</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[Optional environmental statement — refer to The Branding Zone]</a:t>
            </a:r>
            <a:endParaRPr lang="en-US" sz="800" dirty="0"/>
          </a:p>
          <a:p>
            <a:pPr>
              <a:buClr>
                <a:srgbClr val="FFD200"/>
              </a:buClr>
              <a:buSzPct val="70000"/>
              <a:defRPr/>
            </a:pPr>
            <a:endParaRPr lang="en-IN" sz="800" kern="0" dirty="0">
              <a:solidFill>
                <a:srgbClr val="FFFFFF"/>
              </a:solidFill>
            </a:endParaRPr>
          </a:p>
          <a:p>
            <a:pPr lvl="0">
              <a:buClr>
                <a:srgbClr val="FFD200"/>
              </a:buClr>
              <a:buSzPct val="70000"/>
              <a:defRPr/>
            </a:pPr>
            <a:r>
              <a:rPr lang="en-US" sz="700" kern="0" dirty="0">
                <a:solidFill>
                  <a:srgbClr val="FFFFFF"/>
                </a:solidFill>
              </a:rPr>
              <a:t>[Required legal disclaimer </a:t>
            </a:r>
            <a:r>
              <a:rPr lang="en-IN" sz="700" kern="0" dirty="0">
                <a:solidFill>
                  <a:srgbClr val="FFFFFF"/>
                </a:solidFill>
              </a:rPr>
              <a:t>—</a:t>
            </a:r>
            <a:r>
              <a:rPr lang="en-US" sz="700" kern="0" dirty="0">
                <a:solidFill>
                  <a:srgbClr val="FFFFFF"/>
                </a:solidFill>
              </a:rPr>
              <a:t> refer to The Branding Zone]</a:t>
            </a:r>
          </a:p>
          <a:p>
            <a:pPr lvl="0">
              <a:spcAft>
                <a:spcPts val="600"/>
              </a:spcAft>
              <a:buClr>
                <a:srgbClr val="FFD200"/>
              </a:buClr>
              <a:buSzPct val="70000"/>
              <a:defRPr/>
            </a:pPr>
            <a:endParaRPr lang="en-IN" sz="700" kern="0" dirty="0">
              <a:solidFill>
                <a:srgbClr val="FFFFFF"/>
              </a:solidFill>
            </a:endParaRPr>
          </a:p>
          <a:p>
            <a:pPr lvl="0">
              <a:spcAft>
                <a:spcPts val="600"/>
              </a:spcAft>
              <a:buClr>
                <a:srgbClr val="FFD200"/>
              </a:buClr>
              <a:buSzPct val="70000"/>
              <a:defRPr/>
            </a:pPr>
            <a:r>
              <a:rPr lang="en-IN" sz="1100" kern="0" dirty="0">
                <a:solidFill>
                  <a:srgbClr val="FFFFFF"/>
                </a:solidFill>
                <a:latin typeface="EYInterstate" panose="02000503020000020004" pitchFamily="2" charset="0"/>
              </a:rPr>
              <a:t>ey.com</a:t>
            </a:r>
          </a:p>
        </p:txBody>
      </p:sp>
    </p:spTree>
    <p:extLst>
      <p:ext uri="{BB962C8B-B14F-4D97-AF65-F5344CB8AC3E}">
        <p14:creationId xmlns:p14="http://schemas.microsoft.com/office/powerpoint/2010/main" val="1370720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F7D93B-F437-46A5-AC30-06578F428098}"/>
              </a:ext>
            </a:extLst>
          </p:cNvPr>
          <p:cNvSpPr txBox="1">
            <a:spLocks/>
          </p:cNvSpPr>
          <p:nvPr/>
        </p:nvSpPr>
        <p:spPr>
          <a:xfrm>
            <a:off x="481959" y="563952"/>
            <a:ext cx="3205138" cy="2660728"/>
          </a:xfrm>
          <a:prstGeom prst="rect">
            <a:avLst/>
          </a:prstGeom>
          <a:noFill/>
        </p:spPr>
        <p:txBody>
          <a:bodyPr wrap="square" lIns="0" tIns="36576" rIns="0" bIns="0" rtlCol="0" anchor="t">
            <a:spAutoFit/>
          </a:bodyPr>
          <a:lstStyle/>
          <a:p>
            <a:pPr lvl="0">
              <a:spcAft>
                <a:spcPts val="6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IN"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marL="0" marR="0" lvl="0" indent="0" defTabSz="91440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dirty="0">
              <a:ln>
                <a:noFill/>
              </a:ln>
              <a:solidFill>
                <a:srgbClr val="FFFFFF"/>
              </a:solidFill>
              <a:effectLst/>
              <a:uLnTx/>
              <a:uFillTx/>
              <a:latin typeface="EYInterstate" panose="02000503020000020004" pitchFamily="2" charset="0"/>
              <a:cs typeface="Arial"/>
            </a:endParaRPr>
          </a:p>
          <a:p>
            <a:pPr lvl="0">
              <a:buClr>
                <a:srgbClr val="FFD200"/>
              </a:buClr>
              <a:buSzPct val="70000"/>
              <a:defRPr/>
            </a:pPr>
            <a:r>
              <a:rPr lang="en-IN" sz="1100" kern="0" dirty="0">
                <a:solidFill>
                  <a:srgbClr val="FFFFFF"/>
                </a:solidFill>
                <a:latin typeface="EYInterstate" panose="02000503020000020004" pitchFamily="2" charset="0"/>
              </a:rPr>
              <a:t>EY exists to build a better working world, helping to create long-term value for clients, people and society and build trust in the capital markets.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Enabled by data and technology, diverse EY teams in over 150 countries provide trust through assurance and help clients grow, transform and operate. </a:t>
            </a:r>
          </a:p>
          <a:p>
            <a:pPr lvl="0">
              <a:buClr>
                <a:srgbClr val="FFD200"/>
              </a:buClr>
              <a:buSzPct val="70000"/>
              <a:defRPr/>
            </a:pPr>
            <a:endParaRPr lang="en-IN" sz="1100" kern="0" dirty="0">
              <a:solidFill>
                <a:srgbClr val="FFFFFF"/>
              </a:solidFill>
              <a:latin typeface="EYInterstate" panose="02000503020000020004" pitchFamily="2" charset="0"/>
            </a:endParaRPr>
          </a:p>
          <a:p>
            <a:pPr lvl="0">
              <a:buClr>
                <a:srgbClr val="FFD200"/>
              </a:buClr>
              <a:buSzPct val="70000"/>
              <a:defRPr/>
            </a:pPr>
            <a:r>
              <a:rPr lang="en-IN" sz="1100" kern="0" dirty="0">
                <a:solidFill>
                  <a:srgbClr val="FFFFFF"/>
                </a:solidFill>
                <a:latin typeface="EYInterstate" panose="02000503020000020004" pitchFamily="2" charset="0"/>
              </a:rPr>
              <a:t>Working across assurance, consulting, law, strategy, tax and transactions, EY teams ask better questions to find new answers for the complex issues facing our world today.</a:t>
            </a:r>
          </a:p>
        </p:txBody>
      </p:sp>
      <p:sp>
        <p:nvSpPr>
          <p:cNvPr id="6" name="TextBox 5">
            <a:extLst>
              <a:ext uri="{FF2B5EF4-FFF2-40B4-BE49-F238E27FC236}">
                <a16:creationId xmlns:a16="http://schemas.microsoft.com/office/drawing/2014/main" id="{3F4C4736-C3A7-467B-A607-EDA2D76DBE26}"/>
              </a:ext>
            </a:extLst>
          </p:cNvPr>
          <p:cNvSpPr txBox="1">
            <a:spLocks/>
          </p:cNvSpPr>
          <p:nvPr/>
        </p:nvSpPr>
        <p:spPr>
          <a:xfrm>
            <a:off x="8406581" y="563952"/>
            <a:ext cx="3309810" cy="3076227"/>
          </a:xfrm>
          <a:prstGeom prst="rect">
            <a:avLst/>
          </a:prstGeom>
          <a:noFill/>
        </p:spPr>
        <p:txBody>
          <a:bodyPr wrap="square" lIns="0" tIns="36576" rIns="0" bIns="0" rtlCol="0" anchor="t">
            <a:spAutoFit/>
          </a:bodyPr>
          <a:lstStyle/>
          <a:p>
            <a:pPr lvl="0">
              <a:buClr>
                <a:srgbClr val="FFD200"/>
              </a:buClr>
              <a:buSzPct val="70000"/>
              <a:defRPr/>
            </a:pPr>
            <a:r>
              <a:rPr lang="en-IN" sz="800" kern="0" dirty="0">
                <a:solidFill>
                  <a:srgbClr val="FFFFFF"/>
                </a:solidFill>
                <a:latin typeface="+mj-lt"/>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buClr>
                <a:srgbClr val="FFD200"/>
              </a:buClr>
              <a:buSzPct val="70000"/>
              <a:defRPr/>
            </a:pPr>
            <a:endParaRPr lang="en-IN" sz="800" kern="0" dirty="0">
              <a:solidFill>
                <a:srgbClr val="FFFFFF"/>
              </a:solidFill>
              <a:latin typeface="+mj-lt"/>
            </a:endParaRPr>
          </a:p>
          <a:p>
            <a:pPr lvl="0">
              <a:buClr>
                <a:srgbClr val="FFD200"/>
              </a:buClr>
              <a:buSzPct val="70000"/>
              <a:defRPr/>
            </a:pPr>
            <a:r>
              <a:rPr lang="en-IN" sz="800" kern="0" dirty="0">
                <a:solidFill>
                  <a:srgbClr val="FFFFFF"/>
                </a:solidFill>
                <a:latin typeface="+mj-lt"/>
              </a:rPr>
              <a:t>[Optional sector or service line descriptor — refer to The Branding Zone]</a:t>
            </a:r>
            <a:endParaRPr lang="en-US" sz="800" dirty="0">
              <a:latin typeface="+mj-lt"/>
            </a:endParaRPr>
          </a:p>
          <a:p>
            <a:pPr lvl="0">
              <a:buClr>
                <a:srgbClr val="FFD200"/>
              </a:buClr>
              <a:buSzPct val="70000"/>
              <a:defRPr/>
            </a:pPr>
            <a:endParaRPr lang="en-IN" sz="800" kern="0" dirty="0">
              <a:solidFill>
                <a:srgbClr val="FFFFFF"/>
              </a:solidFill>
              <a:latin typeface="+mj-lt"/>
            </a:endParaRPr>
          </a:p>
          <a:p>
            <a:pPr>
              <a:buClr>
                <a:srgbClr val="FFD200"/>
              </a:buClr>
              <a:buSzPct val="70000"/>
              <a:defRPr/>
            </a:pPr>
            <a:r>
              <a:rPr lang="en-IN" sz="800" kern="0" dirty="0">
                <a:solidFill>
                  <a:srgbClr val="FFFFFF"/>
                </a:solidFill>
              </a:rPr>
              <a:t>© 2021 Ernst &amp; Young LLP. </a:t>
            </a:r>
          </a:p>
          <a:p>
            <a:pPr>
              <a:buClr>
                <a:srgbClr val="FFD200"/>
              </a:buClr>
              <a:buSzPct val="70000"/>
              <a:defRPr/>
            </a:pPr>
            <a:r>
              <a:rPr lang="en-IN" sz="800" kern="0" dirty="0">
                <a:solidFill>
                  <a:srgbClr val="FFFFFF"/>
                </a:solidFill>
              </a:rPr>
              <a:t>All Rights Reserved.</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XXXXX-</a:t>
            </a:r>
            <a:r>
              <a:rPr lang="en-IN" sz="800" kern="0" dirty="0" err="1">
                <a:solidFill>
                  <a:srgbClr val="FFFFFF"/>
                </a:solidFill>
              </a:rPr>
              <a:t>XXXGbl</a:t>
            </a:r>
            <a:endParaRPr lang="en-IN" sz="800" kern="0" dirty="0">
              <a:solidFill>
                <a:srgbClr val="FFFFFF"/>
              </a:solidFill>
            </a:endParaRPr>
          </a:p>
          <a:p>
            <a:pPr>
              <a:buClr>
                <a:srgbClr val="FFD200"/>
              </a:buClr>
              <a:buSzPct val="70000"/>
              <a:defRPr/>
            </a:pPr>
            <a:r>
              <a:rPr lang="en-IN" sz="800" kern="0" dirty="0">
                <a:solidFill>
                  <a:srgbClr val="FFFFFF"/>
                </a:solidFill>
              </a:rPr>
              <a:t>ED MMYY</a:t>
            </a:r>
          </a:p>
          <a:p>
            <a:pPr>
              <a:buClr>
                <a:srgbClr val="FFD200"/>
              </a:buClr>
              <a:buSzPct val="70000"/>
              <a:defRPr/>
            </a:pPr>
            <a:endParaRPr lang="en-IN" sz="800" kern="0" dirty="0">
              <a:solidFill>
                <a:srgbClr val="FFFFFF"/>
              </a:solidFill>
            </a:endParaRPr>
          </a:p>
          <a:p>
            <a:pPr>
              <a:buClr>
                <a:srgbClr val="FFD200"/>
              </a:buClr>
              <a:buSzPct val="70000"/>
              <a:defRPr/>
            </a:pPr>
            <a:r>
              <a:rPr lang="en-IN" sz="800" kern="0" dirty="0">
                <a:solidFill>
                  <a:srgbClr val="FFFFFF"/>
                </a:solidFill>
              </a:rPr>
              <a:t>[Optional environmental statement — refer to The Branding Zone]</a:t>
            </a:r>
            <a:endParaRPr lang="en-US" sz="800" dirty="0"/>
          </a:p>
          <a:p>
            <a:pPr>
              <a:buClr>
                <a:srgbClr val="FFD200"/>
              </a:buClr>
              <a:buSzPct val="70000"/>
              <a:defRPr/>
            </a:pPr>
            <a:endParaRPr lang="en-IN" sz="800" kern="0" dirty="0">
              <a:solidFill>
                <a:srgbClr val="FFFFFF"/>
              </a:solidFill>
            </a:endParaRPr>
          </a:p>
          <a:p>
            <a:pPr lvl="0">
              <a:buClr>
                <a:srgbClr val="FFD200"/>
              </a:buClr>
              <a:buSzPct val="70000"/>
              <a:defRPr/>
            </a:pPr>
            <a:r>
              <a:rPr lang="en-US" sz="700" kern="0" dirty="0">
                <a:solidFill>
                  <a:srgbClr val="FFFFFF"/>
                </a:solidFill>
              </a:rPr>
              <a:t>[Required legal disclaimer </a:t>
            </a:r>
            <a:r>
              <a:rPr lang="en-IN" sz="700" kern="0" dirty="0">
                <a:solidFill>
                  <a:srgbClr val="FFFFFF"/>
                </a:solidFill>
              </a:rPr>
              <a:t>—</a:t>
            </a:r>
            <a:r>
              <a:rPr lang="en-US" sz="700" kern="0" dirty="0">
                <a:solidFill>
                  <a:srgbClr val="FFFFFF"/>
                </a:solidFill>
              </a:rPr>
              <a:t> refer to The Branding Zone]</a:t>
            </a:r>
          </a:p>
          <a:p>
            <a:pPr lvl="0">
              <a:spcAft>
                <a:spcPts val="600"/>
              </a:spcAft>
              <a:buClr>
                <a:srgbClr val="FFD200"/>
              </a:buClr>
              <a:buSzPct val="70000"/>
              <a:defRPr/>
            </a:pPr>
            <a:endParaRPr lang="en-IN" sz="700" kern="0" dirty="0">
              <a:solidFill>
                <a:srgbClr val="FFFFFF"/>
              </a:solidFill>
            </a:endParaRPr>
          </a:p>
          <a:p>
            <a:pPr lvl="0">
              <a:spcAft>
                <a:spcPts val="600"/>
              </a:spcAft>
              <a:buClr>
                <a:srgbClr val="FFD200"/>
              </a:buClr>
              <a:buSzPct val="70000"/>
              <a:defRPr/>
            </a:pPr>
            <a:r>
              <a:rPr lang="en-IN" sz="1100" kern="0" dirty="0">
                <a:solidFill>
                  <a:srgbClr val="FFFFFF"/>
                </a:solidFill>
                <a:latin typeface="EYInterstate" panose="02000503020000020004" pitchFamily="2" charset="0"/>
              </a:rPr>
              <a:t>ey.com</a:t>
            </a:r>
          </a:p>
        </p:txBody>
      </p:sp>
    </p:spTree>
    <p:extLst>
      <p:ext uri="{BB962C8B-B14F-4D97-AF65-F5344CB8AC3E}">
        <p14:creationId xmlns:p14="http://schemas.microsoft.com/office/powerpoint/2010/main" val="715797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a:blip r:embed="rId3"/>
          <a:stretch>
            <a:fillRect/>
          </a:stretch>
        </p:blipFill>
        <p:spPr>
          <a:xfrm>
            <a:off x="4034240" y="158621"/>
            <a:ext cx="5391150" cy="11334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139" y="1738115"/>
            <a:ext cx="1696244" cy="2388388"/>
          </a:xfrm>
          <a:prstGeom prst="rect">
            <a:avLst/>
          </a:prstGeom>
        </p:spPr>
      </p:pic>
      <p:cxnSp>
        <p:nvCxnSpPr>
          <p:cNvPr id="6" name="Straight Connector 5"/>
          <p:cNvCxnSpPr/>
          <p:nvPr/>
        </p:nvCxnSpPr>
        <p:spPr>
          <a:xfrm>
            <a:off x="163923" y="1547234"/>
            <a:ext cx="11901837" cy="0"/>
          </a:xfrm>
          <a:prstGeom prst="line">
            <a:avLst/>
          </a:prstGeom>
          <a:ln w="19050">
            <a:solidFill>
              <a:srgbClr val="646464"/>
            </a:solidFill>
            <a:prstDash val="lgDash"/>
            <a:tailEnd type="none"/>
          </a:ln>
        </p:spPr>
        <p:style>
          <a:lnRef idx="1">
            <a:schemeClr val="accent1"/>
          </a:lnRef>
          <a:fillRef idx="0">
            <a:schemeClr val="accent1"/>
          </a:fillRef>
          <a:effectRef idx="0">
            <a:schemeClr val="accent1"/>
          </a:effectRef>
          <a:fontRef idx="minor">
            <a:schemeClr val="tx1"/>
          </a:fontRef>
        </p:style>
      </p:cxnSp>
      <p:grpSp>
        <p:nvGrpSpPr>
          <p:cNvPr id="7" name="Group 75"/>
          <p:cNvGrpSpPr/>
          <p:nvPr/>
        </p:nvGrpSpPr>
        <p:grpSpPr>
          <a:xfrm>
            <a:off x="961188" y="1779647"/>
            <a:ext cx="8982911" cy="2548390"/>
            <a:chOff x="789738" y="1441166"/>
            <a:chExt cx="8982911" cy="2548390"/>
          </a:xfrm>
        </p:grpSpPr>
        <p:sp>
          <p:nvSpPr>
            <p:cNvPr id="8" name="TextBox 53"/>
            <p:cNvSpPr txBox="1"/>
            <p:nvPr/>
          </p:nvSpPr>
          <p:spPr>
            <a:xfrm>
              <a:off x="789738" y="1441166"/>
              <a:ext cx="2407608" cy="2548390"/>
            </a:xfrm>
            <a:prstGeom prst="rect">
              <a:avLst/>
            </a:prstGeom>
            <a:noFill/>
          </p:spPr>
          <p:txBody>
            <a:bodyPr wrap="square" lIns="0" tIns="36576" rIns="0" bIns="0" rtlCol="0">
              <a:spAutoFit/>
            </a:bodyPr>
            <a:lstStyle/>
            <a:p>
              <a:pPr>
                <a:lnSpc>
                  <a:spcPct val="85000"/>
                </a:lnSpc>
                <a:spcAft>
                  <a:spcPts val="600"/>
                </a:spcAft>
                <a:buClr>
                  <a:schemeClr val="accent1"/>
                </a:buClr>
                <a:buSzPct val="70000"/>
              </a:pPr>
              <a:r>
                <a:rPr lang="en-US" sz="1200" dirty="0">
                  <a:solidFill>
                    <a:schemeClr val="bg1"/>
                  </a:solidFill>
                </a:rPr>
                <a:t>In Microsoft PowerPoint and Word</a:t>
              </a:r>
              <a:r>
                <a:rPr lang="en-US" sz="1200" b="1" dirty="0">
                  <a:solidFill>
                    <a:schemeClr val="bg1"/>
                  </a:solidFill>
                </a:rPr>
                <a:t>, the top row of colors in the color palette features EY's primary colors and most of the new EY accent colors</a:t>
              </a:r>
              <a:r>
                <a:rPr lang="en-US" sz="1200" dirty="0">
                  <a:solidFill>
                    <a:schemeClr val="bg1"/>
                  </a:solidFill>
                </a:rPr>
                <a:t>. Previous PowerPoint and Word templates that featured previous colors should be retired. </a:t>
              </a:r>
              <a:br>
                <a:rPr lang="en-US" sz="1200" dirty="0">
                  <a:solidFill>
                    <a:schemeClr val="bg1"/>
                  </a:solidFill>
                </a:rPr>
              </a:br>
              <a:br>
                <a:rPr lang="en-US" sz="1200" dirty="0">
                  <a:solidFill>
                    <a:schemeClr val="bg1"/>
                  </a:solidFill>
                </a:rPr>
              </a:br>
              <a:r>
                <a:rPr lang="en-US" sz="1200" dirty="0">
                  <a:solidFill>
                    <a:schemeClr val="bg1"/>
                  </a:solidFill>
                </a:rPr>
                <a:t>MS Office automatically calculates tints of all colors in a theme. We cannot override this function. EY accent colors in MS Office will use auto-calculated tints, not the exact tints in EY’s visual identity principles. </a:t>
              </a:r>
            </a:p>
          </p:txBody>
        </p:sp>
        <p:grpSp>
          <p:nvGrpSpPr>
            <p:cNvPr id="9" name="Group 70"/>
            <p:cNvGrpSpPr/>
            <p:nvPr/>
          </p:nvGrpSpPr>
          <p:grpSpPr>
            <a:xfrm>
              <a:off x="3439436" y="1570131"/>
              <a:ext cx="6333213" cy="1930266"/>
              <a:chOff x="3439436" y="1659582"/>
              <a:chExt cx="6333213" cy="1930266"/>
            </a:xfrm>
          </p:grpSpPr>
          <p:sp>
            <p:nvSpPr>
              <p:cNvPr id="10" name="Right Brace 9"/>
              <p:cNvSpPr/>
              <p:nvPr/>
            </p:nvSpPr>
            <p:spPr>
              <a:xfrm>
                <a:off x="5252645" y="1966092"/>
                <a:ext cx="261833" cy="600107"/>
              </a:xfrm>
              <a:prstGeom prst="rightBrac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 name="Group 69"/>
              <p:cNvGrpSpPr/>
              <p:nvPr/>
            </p:nvGrpSpPr>
            <p:grpSpPr>
              <a:xfrm>
                <a:off x="3439436" y="1659582"/>
                <a:ext cx="6333213" cy="1930266"/>
                <a:chOff x="3373406" y="1193041"/>
                <a:chExt cx="6333213" cy="1930266"/>
              </a:xfrm>
            </p:grpSpPr>
            <p:grpSp>
              <p:nvGrpSpPr>
                <p:cNvPr id="12" name="Group 57"/>
                <p:cNvGrpSpPr/>
                <p:nvPr/>
              </p:nvGrpSpPr>
              <p:grpSpPr>
                <a:xfrm>
                  <a:off x="3373406" y="1209674"/>
                  <a:ext cx="2225772" cy="1357889"/>
                  <a:chOff x="3949960" y="559837"/>
                  <a:chExt cx="2225772" cy="1357889"/>
                </a:xfrm>
              </p:grpSpPr>
              <p:sp>
                <p:nvSpPr>
                  <p:cNvPr id="17" name="Rectangle 3"/>
                  <p:cNvSpPr/>
                  <p:nvPr/>
                </p:nvSpPr>
                <p:spPr>
                  <a:xfrm>
                    <a:off x="3956180" y="572194"/>
                    <a:ext cx="1912775" cy="233265"/>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18" name="Rectangle 4"/>
                  <p:cNvSpPr/>
                  <p:nvPr/>
                </p:nvSpPr>
                <p:spPr>
                  <a:xfrm>
                    <a:off x="3949960" y="1680952"/>
                    <a:ext cx="1918996" cy="20216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19" name="Oval 5"/>
                  <p:cNvSpPr/>
                  <p:nvPr/>
                </p:nvSpPr>
                <p:spPr>
                  <a:xfrm>
                    <a:off x="5935486" y="559837"/>
                    <a:ext cx="237744" cy="23774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1</a:t>
                    </a:r>
                  </a:p>
                </p:txBody>
              </p:sp>
              <p:sp>
                <p:nvSpPr>
                  <p:cNvPr id="20" name="Oval 6"/>
                  <p:cNvSpPr/>
                  <p:nvPr/>
                </p:nvSpPr>
                <p:spPr>
                  <a:xfrm>
                    <a:off x="5937988" y="1679982"/>
                    <a:ext cx="237744" cy="23774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3</a:t>
                    </a:r>
                  </a:p>
                </p:txBody>
              </p:sp>
            </p:grpSp>
            <p:sp>
              <p:nvSpPr>
                <p:cNvPr id="13" name="TextBox 56"/>
                <p:cNvSpPr txBox="1"/>
                <p:nvPr/>
              </p:nvSpPr>
              <p:spPr>
                <a:xfrm>
                  <a:off x="5706529" y="1193041"/>
                  <a:ext cx="3192201" cy="406265"/>
                </a:xfrm>
                <a:prstGeom prst="rect">
                  <a:avLst/>
                </a:prstGeom>
                <a:noFill/>
              </p:spPr>
              <p:txBody>
                <a:bodyPr wrap="square" lIns="0" tIns="36576" rIns="0" bIns="0" rtlCol="0">
                  <a:spAutoFit/>
                </a:bodyPr>
                <a:lstStyle/>
                <a:p>
                  <a:r>
                    <a:rPr lang="en-US" sz="1200" b="1" dirty="0">
                      <a:solidFill>
                        <a:schemeClr val="bg1"/>
                      </a:solidFill>
                    </a:rPr>
                    <a:t>New primary + secondary colors except EY Maroon. </a:t>
                  </a:r>
                  <a:endParaRPr lang="en-US" sz="1200" dirty="0">
                    <a:solidFill>
                      <a:schemeClr val="bg1"/>
                    </a:solidFill>
                  </a:endParaRPr>
                </a:p>
              </p:txBody>
            </p:sp>
            <p:sp>
              <p:nvSpPr>
                <p:cNvPr id="14" name="TextBox 13"/>
                <p:cNvSpPr txBox="1"/>
                <p:nvPr/>
              </p:nvSpPr>
              <p:spPr>
                <a:xfrm>
                  <a:off x="5703538" y="1634552"/>
                  <a:ext cx="4003081" cy="590931"/>
                </a:xfrm>
                <a:prstGeom prst="rect">
                  <a:avLst/>
                </a:prstGeom>
                <a:noFill/>
              </p:spPr>
              <p:txBody>
                <a:bodyPr wrap="square" lIns="0" tIns="36576" rIns="0" bIns="0" rtlCol="0">
                  <a:spAutoFit/>
                </a:bodyPr>
                <a:lstStyle/>
                <a:p>
                  <a:r>
                    <a:rPr lang="en-US" sz="1200" b="1" dirty="0">
                      <a:solidFill>
                        <a:schemeClr val="bg1"/>
                      </a:solidFill>
                    </a:rPr>
                    <a:t>MS Office calculates these tints automatically. Only two tints of EY Off Black should be used;  see checkmarks. Do use the tints of six accent colors.</a:t>
                  </a:r>
                </a:p>
              </p:txBody>
            </p:sp>
            <p:sp>
              <p:nvSpPr>
                <p:cNvPr id="15" name="TextBox 14"/>
                <p:cNvSpPr txBox="1"/>
                <p:nvPr/>
              </p:nvSpPr>
              <p:spPr>
                <a:xfrm>
                  <a:off x="5733460" y="2239371"/>
                  <a:ext cx="3192201" cy="406265"/>
                </a:xfrm>
                <a:prstGeom prst="rect">
                  <a:avLst/>
                </a:prstGeom>
                <a:noFill/>
              </p:spPr>
              <p:txBody>
                <a:bodyPr wrap="square" lIns="0" tIns="36576" rIns="0" bIns="0" rtlCol="0">
                  <a:spAutoFit/>
                </a:bodyPr>
                <a:lstStyle/>
                <a:p>
                  <a:r>
                    <a:rPr lang="en-US" sz="1200" b="1" dirty="0">
                      <a:solidFill>
                        <a:schemeClr val="bg1"/>
                      </a:solidFill>
                    </a:rPr>
                    <a:t>Don't use these standard colors; they are Microsoft colors.</a:t>
                  </a:r>
                </a:p>
              </p:txBody>
            </p:sp>
            <p:sp>
              <p:nvSpPr>
                <p:cNvPr id="16" name="TextBox 15"/>
                <p:cNvSpPr txBox="1"/>
                <p:nvPr/>
              </p:nvSpPr>
              <p:spPr>
                <a:xfrm>
                  <a:off x="5735771" y="2901708"/>
                  <a:ext cx="3192201" cy="221599"/>
                </a:xfrm>
                <a:prstGeom prst="rect">
                  <a:avLst/>
                </a:prstGeom>
                <a:noFill/>
              </p:spPr>
              <p:txBody>
                <a:bodyPr wrap="square" lIns="0" tIns="36576" rIns="0" bIns="0" rtlCol="0">
                  <a:spAutoFit/>
                </a:bodyPr>
                <a:lstStyle/>
                <a:p>
                  <a:r>
                    <a:rPr lang="en-US" sz="1200" b="1" dirty="0">
                      <a:solidFill>
                        <a:schemeClr val="bg1"/>
                      </a:solidFill>
                    </a:rPr>
                    <a:t>Don't create new colors</a:t>
                  </a:r>
                </a:p>
              </p:txBody>
            </p:sp>
          </p:grpSp>
        </p:grpSp>
      </p:grpSp>
      <p:cxnSp>
        <p:nvCxnSpPr>
          <p:cNvPr id="21" name="Straight Connector 20"/>
          <p:cNvCxnSpPr/>
          <p:nvPr/>
        </p:nvCxnSpPr>
        <p:spPr>
          <a:xfrm>
            <a:off x="4778201" y="3749085"/>
            <a:ext cx="1114479" cy="0"/>
          </a:xfrm>
          <a:prstGeom prst="line">
            <a:avLst/>
          </a:prstGeom>
          <a:ln w="9525">
            <a:solidFill>
              <a:srgbClr val="F04C3E"/>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8177" y="144348"/>
            <a:ext cx="3372377" cy="121264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About color themes</a:t>
            </a:r>
          </a:p>
          <a:p>
            <a:pPr marL="347663">
              <a:lnSpc>
                <a:spcPct val="85000"/>
              </a:lnSpc>
              <a:spcAft>
                <a:spcPts val="600"/>
              </a:spcAft>
              <a:buSzPct val="100000"/>
            </a:pPr>
            <a:r>
              <a:rPr lang="en-US" sz="1200" dirty="0">
                <a:solidFill>
                  <a:schemeClr val="bg1"/>
                </a:solidFill>
              </a:rPr>
              <a:t>For PowerPoint, choose from two branded design themes – one featuring a white background and another featuring EY Off Black. Legacy themes containing projection-safe colors for EY Yellow have been retired. </a:t>
            </a:r>
          </a:p>
        </p:txBody>
      </p:sp>
      <p:sp>
        <p:nvSpPr>
          <p:cNvPr id="23" name="Oval 22"/>
          <p:cNvSpPr/>
          <p:nvPr/>
        </p:nvSpPr>
        <p:spPr>
          <a:xfrm>
            <a:off x="618178" y="407718"/>
            <a:ext cx="237744" cy="23774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a:t>
            </a:r>
          </a:p>
        </p:txBody>
      </p:sp>
      <p:sp>
        <p:nvSpPr>
          <p:cNvPr id="24" name="Rectangle 23"/>
          <p:cNvSpPr/>
          <p:nvPr/>
        </p:nvSpPr>
        <p:spPr>
          <a:xfrm>
            <a:off x="5892680" y="394618"/>
            <a:ext cx="3532709" cy="78903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5" name="Oval 24"/>
          <p:cNvSpPr/>
          <p:nvPr/>
        </p:nvSpPr>
        <p:spPr>
          <a:xfrm>
            <a:off x="5770059" y="279689"/>
            <a:ext cx="237744" cy="23774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a:t>
            </a:r>
          </a:p>
        </p:txBody>
      </p:sp>
      <p:grpSp>
        <p:nvGrpSpPr>
          <p:cNvPr id="26" name="Group 71"/>
          <p:cNvGrpSpPr/>
          <p:nvPr/>
        </p:nvGrpSpPr>
        <p:grpSpPr bwMode="gray">
          <a:xfrm>
            <a:off x="3176994" y="4082947"/>
            <a:ext cx="4136432" cy="1190341"/>
            <a:chOff x="2614290" y="3790477"/>
            <a:chExt cx="4136432" cy="1190341"/>
          </a:xfrm>
        </p:grpSpPr>
        <p:grpSp>
          <p:nvGrpSpPr>
            <p:cNvPr id="27" name="Group 9"/>
            <p:cNvGrpSpPr/>
            <p:nvPr/>
          </p:nvGrpSpPr>
          <p:grpSpPr bwMode="gray">
            <a:xfrm>
              <a:off x="2962606" y="3790477"/>
              <a:ext cx="3788116" cy="1190341"/>
              <a:chOff x="1358406" y="2647051"/>
              <a:chExt cx="3788116" cy="1190341"/>
            </a:xfrm>
          </p:grpSpPr>
          <p:sp>
            <p:nvSpPr>
              <p:cNvPr id="29" name="TextBox 28"/>
              <p:cNvSpPr txBox="1"/>
              <p:nvPr/>
            </p:nvSpPr>
            <p:spPr bwMode="gray">
              <a:xfrm rot="18166506">
                <a:off x="1219865" y="3098163"/>
                <a:ext cx="907300" cy="123111"/>
              </a:xfrm>
              <a:prstGeom prst="rect">
                <a:avLst/>
              </a:prstGeom>
              <a:noFill/>
            </p:spPr>
            <p:txBody>
              <a:bodyPr wrap="none" lIns="0" tIns="0" rIns="0" bIns="0" rtlCol="0" anchor="b">
                <a:spAutoFit/>
              </a:bodyPr>
              <a:lstStyle/>
              <a:p>
                <a:r>
                  <a:rPr lang="en-US" sz="800" dirty="0">
                    <a:solidFill>
                      <a:schemeClr val="bg1"/>
                    </a:solidFill>
                  </a:rPr>
                  <a:t>Background 1 white</a:t>
                </a:r>
              </a:p>
            </p:txBody>
          </p:sp>
          <p:sp>
            <p:nvSpPr>
              <p:cNvPr id="30" name="TextBox 29"/>
              <p:cNvSpPr txBox="1"/>
              <p:nvPr/>
            </p:nvSpPr>
            <p:spPr bwMode="gray">
              <a:xfrm rot="18166506">
                <a:off x="1716301" y="3185096"/>
                <a:ext cx="700513" cy="123111"/>
              </a:xfrm>
              <a:prstGeom prst="rect">
                <a:avLst/>
              </a:prstGeom>
              <a:noFill/>
            </p:spPr>
            <p:txBody>
              <a:bodyPr wrap="none" lIns="0" tIns="0" rIns="0" bIns="0" rtlCol="0" anchor="b">
                <a:spAutoFit/>
              </a:bodyPr>
              <a:lstStyle/>
              <a:p>
                <a:r>
                  <a:rPr lang="en-US" sz="800" dirty="0">
                    <a:solidFill>
                      <a:schemeClr val="bg1"/>
                    </a:solidFill>
                  </a:rPr>
                  <a:t>Text 1 off black</a:t>
                </a:r>
              </a:p>
            </p:txBody>
          </p:sp>
          <p:sp>
            <p:nvSpPr>
              <p:cNvPr id="31" name="TextBox 30"/>
              <p:cNvSpPr txBox="1"/>
              <p:nvPr/>
            </p:nvSpPr>
            <p:spPr bwMode="gray">
              <a:xfrm rot="18166506">
                <a:off x="2005951" y="3098163"/>
                <a:ext cx="907300" cy="123111"/>
              </a:xfrm>
              <a:prstGeom prst="rect">
                <a:avLst/>
              </a:prstGeom>
              <a:noFill/>
            </p:spPr>
            <p:txBody>
              <a:bodyPr wrap="none" lIns="0" tIns="0" rIns="0" bIns="0" rtlCol="0" anchor="b">
                <a:spAutoFit/>
              </a:bodyPr>
              <a:lstStyle/>
              <a:p>
                <a:r>
                  <a:rPr lang="en-US" sz="800" dirty="0">
                    <a:solidFill>
                      <a:schemeClr val="bg1"/>
                    </a:solidFill>
                  </a:rPr>
                  <a:t>Background 2 black</a:t>
                </a:r>
              </a:p>
            </p:txBody>
          </p:sp>
          <p:sp>
            <p:nvSpPr>
              <p:cNvPr id="32" name="TextBox 31"/>
              <p:cNvSpPr txBox="1"/>
              <p:nvPr/>
            </p:nvSpPr>
            <p:spPr bwMode="gray">
              <a:xfrm rot="18166506">
                <a:off x="2450167" y="3226878"/>
                <a:ext cx="601127" cy="123111"/>
              </a:xfrm>
              <a:prstGeom prst="rect">
                <a:avLst/>
              </a:prstGeom>
              <a:noFill/>
            </p:spPr>
            <p:txBody>
              <a:bodyPr wrap="none" lIns="0" tIns="0" rIns="0" bIns="0" rtlCol="0">
                <a:spAutoFit/>
              </a:bodyPr>
              <a:lstStyle/>
              <a:p>
                <a:r>
                  <a:rPr lang="en-US" sz="800" dirty="0">
                    <a:solidFill>
                      <a:schemeClr val="bg1"/>
                    </a:solidFill>
                  </a:rPr>
                  <a:t>Text 2 yellow</a:t>
                </a:r>
              </a:p>
            </p:txBody>
          </p:sp>
          <p:sp>
            <p:nvSpPr>
              <p:cNvPr id="33" name="TextBox 32"/>
              <p:cNvSpPr txBox="1"/>
              <p:nvPr/>
            </p:nvSpPr>
            <p:spPr bwMode="gray">
              <a:xfrm rot="18166506">
                <a:off x="2747400" y="3086276"/>
                <a:ext cx="913712" cy="123111"/>
              </a:xfrm>
              <a:prstGeom prst="rect">
                <a:avLst/>
              </a:prstGeom>
              <a:noFill/>
            </p:spPr>
            <p:txBody>
              <a:bodyPr wrap="none" lIns="0" tIns="0" rIns="0" bIns="0" rtlCol="0">
                <a:spAutoFit/>
              </a:bodyPr>
              <a:lstStyle/>
              <a:p>
                <a:r>
                  <a:rPr lang="en-US" sz="800" dirty="0">
                    <a:solidFill>
                      <a:schemeClr val="bg1"/>
                    </a:solidFill>
                  </a:rPr>
                  <a:t>Accent 1: EY Green</a:t>
                </a:r>
              </a:p>
            </p:txBody>
          </p:sp>
          <p:sp>
            <p:nvSpPr>
              <p:cNvPr id="34" name="TextBox 33"/>
              <p:cNvSpPr txBox="1"/>
              <p:nvPr/>
            </p:nvSpPr>
            <p:spPr bwMode="gray">
              <a:xfrm rot="18166506">
                <a:off x="3114819" y="3122668"/>
                <a:ext cx="827150" cy="123111"/>
              </a:xfrm>
              <a:prstGeom prst="rect">
                <a:avLst/>
              </a:prstGeom>
              <a:noFill/>
            </p:spPr>
            <p:txBody>
              <a:bodyPr wrap="none" lIns="0" tIns="0" rIns="0" bIns="0" rtlCol="0">
                <a:spAutoFit/>
              </a:bodyPr>
              <a:lstStyle/>
              <a:p>
                <a:r>
                  <a:rPr lang="en-US" sz="800" dirty="0">
                    <a:solidFill>
                      <a:schemeClr val="bg1"/>
                    </a:solidFill>
                  </a:rPr>
                  <a:t>Accent 2: EY Teal</a:t>
                </a:r>
              </a:p>
            </p:txBody>
          </p:sp>
          <p:sp>
            <p:nvSpPr>
              <p:cNvPr id="35" name="TextBox 34"/>
              <p:cNvSpPr txBox="1"/>
              <p:nvPr/>
            </p:nvSpPr>
            <p:spPr bwMode="gray">
              <a:xfrm rot="18166506">
                <a:off x="3504517" y="3121174"/>
                <a:ext cx="833562" cy="123111"/>
              </a:xfrm>
              <a:prstGeom prst="rect">
                <a:avLst/>
              </a:prstGeom>
              <a:noFill/>
            </p:spPr>
            <p:txBody>
              <a:bodyPr wrap="none" lIns="0" tIns="0" rIns="0" bIns="0" rtlCol="0">
                <a:spAutoFit/>
              </a:bodyPr>
              <a:lstStyle/>
              <a:p>
                <a:r>
                  <a:rPr lang="en-US" sz="800" dirty="0">
                    <a:solidFill>
                      <a:schemeClr val="bg1"/>
                    </a:solidFill>
                  </a:rPr>
                  <a:t>Accent 3: EY Blue</a:t>
                </a:r>
              </a:p>
            </p:txBody>
          </p:sp>
          <p:sp>
            <p:nvSpPr>
              <p:cNvPr id="36" name="TextBox 35"/>
              <p:cNvSpPr txBox="1"/>
              <p:nvPr/>
            </p:nvSpPr>
            <p:spPr bwMode="gray">
              <a:xfrm rot="18166506">
                <a:off x="3867972" y="3082762"/>
                <a:ext cx="924933" cy="123111"/>
              </a:xfrm>
              <a:prstGeom prst="rect">
                <a:avLst/>
              </a:prstGeom>
              <a:noFill/>
            </p:spPr>
            <p:txBody>
              <a:bodyPr wrap="none" lIns="0" tIns="0" rIns="0" bIns="0" rtlCol="0">
                <a:spAutoFit/>
              </a:bodyPr>
              <a:lstStyle/>
              <a:p>
                <a:r>
                  <a:rPr lang="en-US" sz="800" dirty="0">
                    <a:solidFill>
                      <a:schemeClr val="bg1"/>
                    </a:solidFill>
                  </a:rPr>
                  <a:t>Accent 4: EY Purple</a:t>
                </a:r>
              </a:p>
            </p:txBody>
          </p:sp>
          <p:sp>
            <p:nvSpPr>
              <p:cNvPr id="37" name="TextBox 36"/>
              <p:cNvSpPr txBox="1"/>
              <p:nvPr/>
            </p:nvSpPr>
            <p:spPr bwMode="gray">
              <a:xfrm rot="18166506">
                <a:off x="4281937" y="3132601"/>
                <a:ext cx="811119" cy="123111"/>
              </a:xfrm>
              <a:prstGeom prst="rect">
                <a:avLst/>
              </a:prstGeom>
              <a:noFill/>
            </p:spPr>
            <p:txBody>
              <a:bodyPr wrap="none" lIns="0" tIns="0" rIns="0" bIns="0" rtlCol="0">
                <a:spAutoFit/>
              </a:bodyPr>
              <a:lstStyle/>
              <a:p>
                <a:r>
                  <a:rPr lang="en-US" sz="800" dirty="0">
                    <a:solidFill>
                      <a:schemeClr val="bg1"/>
                    </a:solidFill>
                  </a:rPr>
                  <a:t>Accent 5: EY Red</a:t>
                </a:r>
              </a:p>
            </p:txBody>
          </p:sp>
          <p:sp>
            <p:nvSpPr>
              <p:cNvPr id="38" name="TextBox 37"/>
              <p:cNvSpPr txBox="1"/>
              <p:nvPr/>
            </p:nvSpPr>
            <p:spPr bwMode="gray">
              <a:xfrm rot="18166506">
                <a:off x="4599257" y="3071205"/>
                <a:ext cx="971420" cy="123111"/>
              </a:xfrm>
              <a:prstGeom prst="rect">
                <a:avLst/>
              </a:prstGeom>
              <a:noFill/>
            </p:spPr>
            <p:txBody>
              <a:bodyPr wrap="none" lIns="0" tIns="0" rIns="0" bIns="0" rtlCol="0">
                <a:spAutoFit/>
              </a:bodyPr>
              <a:lstStyle/>
              <a:p>
                <a:r>
                  <a:rPr lang="en-US" sz="800" dirty="0">
                    <a:solidFill>
                      <a:schemeClr val="bg1"/>
                    </a:solidFill>
                  </a:rPr>
                  <a:t>Accent 6: EY Orange</a:t>
                </a:r>
              </a:p>
            </p:txBody>
          </p:sp>
          <p:sp>
            <p:nvSpPr>
              <p:cNvPr id="39" name="Rectangle 38"/>
              <p:cNvSpPr/>
              <p:nvPr/>
            </p:nvSpPr>
            <p:spPr bwMode="gray">
              <a:xfrm>
                <a:off x="1358406" y="3597798"/>
                <a:ext cx="228600" cy="228600"/>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0" name="Rectangle 39"/>
              <p:cNvSpPr/>
              <p:nvPr/>
            </p:nvSpPr>
            <p:spPr bwMode="gray">
              <a:xfrm>
                <a:off x="1736571" y="3603589"/>
                <a:ext cx="228600" cy="228600"/>
              </a:xfrm>
              <a:prstGeom prst="rect">
                <a:avLst/>
              </a:prstGeom>
              <a:solidFill>
                <a:srgbClr val="2E2E38"/>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1" name="Rectangle 40"/>
              <p:cNvSpPr/>
              <p:nvPr/>
            </p:nvSpPr>
            <p:spPr bwMode="gray">
              <a:xfrm>
                <a:off x="2110476" y="3608792"/>
                <a:ext cx="228600" cy="228600"/>
              </a:xfrm>
              <a:prstGeom prst="rect">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2" name="Rectangle 41"/>
              <p:cNvSpPr/>
              <p:nvPr/>
            </p:nvSpPr>
            <p:spPr bwMode="gray">
              <a:xfrm>
                <a:off x="2488453" y="3606265"/>
                <a:ext cx="228600" cy="228600"/>
              </a:xfrm>
              <a:prstGeom prst="rect">
                <a:avLst/>
              </a:prstGeom>
              <a:solidFill>
                <a:srgbClr val="FFE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3" name="Rectangle 42"/>
              <p:cNvSpPr/>
              <p:nvPr/>
            </p:nvSpPr>
            <p:spPr bwMode="gray">
              <a:xfrm>
                <a:off x="2863235" y="3608792"/>
                <a:ext cx="228600" cy="228600"/>
              </a:xfrm>
              <a:prstGeom prst="rect">
                <a:avLst/>
              </a:prstGeom>
              <a:solidFill>
                <a:srgbClr val="2DB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4" name="Rectangle 43"/>
              <p:cNvSpPr/>
              <p:nvPr/>
            </p:nvSpPr>
            <p:spPr bwMode="gray">
              <a:xfrm>
                <a:off x="3235719" y="3608792"/>
                <a:ext cx="228600" cy="228600"/>
              </a:xfrm>
              <a:prstGeom prst="rect">
                <a:avLst/>
              </a:prstGeom>
              <a:solidFill>
                <a:srgbClr val="27AC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5" name="Rectangle 44"/>
              <p:cNvSpPr/>
              <p:nvPr/>
            </p:nvSpPr>
            <p:spPr bwMode="gray">
              <a:xfrm>
                <a:off x="3611476" y="3608792"/>
                <a:ext cx="228600" cy="228600"/>
              </a:xfrm>
              <a:prstGeom prst="rect">
                <a:avLst/>
              </a:prstGeom>
              <a:solidFill>
                <a:srgbClr val="188CE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6" name="Rectangle 45"/>
              <p:cNvSpPr/>
              <p:nvPr/>
            </p:nvSpPr>
            <p:spPr bwMode="gray">
              <a:xfrm>
                <a:off x="3986918" y="3608792"/>
                <a:ext cx="228600" cy="228600"/>
              </a:xfrm>
              <a:prstGeom prst="rect">
                <a:avLst/>
              </a:prstGeom>
              <a:solidFill>
                <a:srgbClr val="3D108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7" name="Rectangle 46"/>
              <p:cNvSpPr/>
              <p:nvPr/>
            </p:nvSpPr>
            <p:spPr bwMode="gray">
              <a:xfrm>
                <a:off x="4360999" y="3608792"/>
                <a:ext cx="228600" cy="228600"/>
              </a:xfrm>
              <a:prstGeom prst="rect">
                <a:avLst/>
              </a:prstGeom>
              <a:solidFill>
                <a:srgbClr val="FF413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48" name="Rectangle 47"/>
              <p:cNvSpPr/>
              <p:nvPr/>
            </p:nvSpPr>
            <p:spPr bwMode="gray">
              <a:xfrm>
                <a:off x="4728658" y="3608792"/>
                <a:ext cx="228600" cy="228600"/>
              </a:xfrm>
              <a:prstGeom prst="rect">
                <a:avLst/>
              </a:prstGeom>
              <a:solidFill>
                <a:srgbClr val="FF6D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grpSp>
        <p:sp>
          <p:nvSpPr>
            <p:cNvPr id="28" name="Oval 27"/>
            <p:cNvSpPr/>
            <p:nvPr/>
          </p:nvSpPr>
          <p:spPr bwMode="gray">
            <a:xfrm>
              <a:off x="2614290" y="4742279"/>
              <a:ext cx="237744" cy="237744"/>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1</a:t>
              </a:r>
            </a:p>
          </p:txBody>
        </p:sp>
      </p:grpSp>
      <p:sp>
        <p:nvSpPr>
          <p:cNvPr id="49" name="TextBox 48"/>
          <p:cNvSpPr txBox="1"/>
          <p:nvPr/>
        </p:nvSpPr>
        <p:spPr>
          <a:xfrm>
            <a:off x="1718249" y="5069384"/>
            <a:ext cx="1409961"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Dark theme colors</a:t>
            </a:r>
            <a:endParaRPr lang="en-US" sz="1200" dirty="0">
              <a:solidFill>
                <a:schemeClr val="bg1"/>
              </a:solidFill>
            </a:endParaRPr>
          </a:p>
        </p:txBody>
      </p:sp>
      <p:grpSp>
        <p:nvGrpSpPr>
          <p:cNvPr id="50" name="Group 71"/>
          <p:cNvGrpSpPr/>
          <p:nvPr/>
        </p:nvGrpSpPr>
        <p:grpSpPr bwMode="gray">
          <a:xfrm>
            <a:off x="3176994" y="5322104"/>
            <a:ext cx="4146159" cy="1304182"/>
            <a:chOff x="2614290" y="3676636"/>
            <a:chExt cx="4146159" cy="1304182"/>
          </a:xfrm>
        </p:grpSpPr>
        <p:grpSp>
          <p:nvGrpSpPr>
            <p:cNvPr id="51" name="Group 9"/>
            <p:cNvGrpSpPr/>
            <p:nvPr/>
          </p:nvGrpSpPr>
          <p:grpSpPr bwMode="gray">
            <a:xfrm>
              <a:off x="2962606" y="3676636"/>
              <a:ext cx="3797843" cy="1304182"/>
              <a:chOff x="1358406" y="2533210"/>
              <a:chExt cx="3797843" cy="1304182"/>
            </a:xfrm>
          </p:grpSpPr>
          <p:sp>
            <p:nvSpPr>
              <p:cNvPr id="53" name="TextBox 52"/>
              <p:cNvSpPr txBox="1"/>
              <p:nvPr/>
            </p:nvSpPr>
            <p:spPr bwMode="gray">
              <a:xfrm rot="18166506">
                <a:off x="1192162" y="2997439"/>
                <a:ext cx="1051570" cy="123111"/>
              </a:xfrm>
              <a:prstGeom prst="rect">
                <a:avLst/>
              </a:prstGeom>
              <a:noFill/>
            </p:spPr>
            <p:txBody>
              <a:bodyPr wrap="none" lIns="0" tIns="0" rIns="0" bIns="0" rtlCol="0" anchor="b">
                <a:spAutoFit/>
              </a:bodyPr>
              <a:lstStyle/>
              <a:p>
                <a:r>
                  <a:rPr lang="en-US" sz="800" dirty="0">
                    <a:solidFill>
                      <a:schemeClr val="bg1"/>
                    </a:solidFill>
                  </a:rPr>
                  <a:t>Background 1 off black</a:t>
                </a:r>
              </a:p>
            </p:txBody>
          </p:sp>
          <p:sp>
            <p:nvSpPr>
              <p:cNvPr id="54" name="TextBox 53"/>
              <p:cNvSpPr txBox="1"/>
              <p:nvPr/>
            </p:nvSpPr>
            <p:spPr bwMode="gray">
              <a:xfrm rot="18166506">
                <a:off x="1684312" y="3205675"/>
                <a:ext cx="556243" cy="123111"/>
              </a:xfrm>
              <a:prstGeom prst="rect">
                <a:avLst/>
              </a:prstGeom>
              <a:noFill/>
            </p:spPr>
            <p:txBody>
              <a:bodyPr wrap="none" lIns="0" tIns="0" rIns="0" bIns="0" rtlCol="0" anchor="b">
                <a:spAutoFit/>
              </a:bodyPr>
              <a:lstStyle/>
              <a:p>
                <a:r>
                  <a:rPr lang="en-US" sz="800" dirty="0">
                    <a:solidFill>
                      <a:schemeClr val="bg1"/>
                    </a:solidFill>
                  </a:rPr>
                  <a:t>Text 1 white</a:t>
                </a:r>
              </a:p>
            </p:txBody>
          </p:sp>
          <p:sp>
            <p:nvSpPr>
              <p:cNvPr id="55" name="TextBox 54"/>
              <p:cNvSpPr txBox="1"/>
              <p:nvPr/>
            </p:nvSpPr>
            <p:spPr bwMode="gray">
              <a:xfrm rot="18166506">
                <a:off x="1975499" y="3058091"/>
                <a:ext cx="907300" cy="123111"/>
              </a:xfrm>
              <a:prstGeom prst="rect">
                <a:avLst/>
              </a:prstGeom>
              <a:noFill/>
            </p:spPr>
            <p:txBody>
              <a:bodyPr wrap="none" lIns="0" tIns="0" rIns="0" bIns="0" rtlCol="0" anchor="b">
                <a:spAutoFit/>
              </a:bodyPr>
              <a:lstStyle/>
              <a:p>
                <a:r>
                  <a:rPr lang="en-US" sz="800" dirty="0">
                    <a:solidFill>
                      <a:schemeClr val="bg1"/>
                    </a:solidFill>
                  </a:rPr>
                  <a:t>Background 2 black</a:t>
                </a:r>
              </a:p>
            </p:txBody>
          </p:sp>
          <p:sp>
            <p:nvSpPr>
              <p:cNvPr id="56" name="TextBox 55"/>
              <p:cNvSpPr txBox="1"/>
              <p:nvPr/>
            </p:nvSpPr>
            <p:spPr bwMode="gray">
              <a:xfrm rot="18166506">
                <a:off x="2381203" y="3186806"/>
                <a:ext cx="601127" cy="123111"/>
              </a:xfrm>
              <a:prstGeom prst="rect">
                <a:avLst/>
              </a:prstGeom>
              <a:noFill/>
            </p:spPr>
            <p:txBody>
              <a:bodyPr wrap="none" lIns="0" tIns="0" rIns="0" bIns="0" rtlCol="0">
                <a:spAutoFit/>
              </a:bodyPr>
              <a:lstStyle/>
              <a:p>
                <a:r>
                  <a:rPr lang="en-US" sz="800" dirty="0">
                    <a:solidFill>
                      <a:schemeClr val="bg1"/>
                    </a:solidFill>
                  </a:rPr>
                  <a:t>Text 2 yellow</a:t>
                </a:r>
              </a:p>
            </p:txBody>
          </p:sp>
          <p:sp>
            <p:nvSpPr>
              <p:cNvPr id="57" name="TextBox 56"/>
              <p:cNvSpPr txBox="1"/>
              <p:nvPr/>
            </p:nvSpPr>
            <p:spPr bwMode="gray">
              <a:xfrm rot="18166506">
                <a:off x="2691072" y="3055395"/>
                <a:ext cx="913712" cy="123111"/>
              </a:xfrm>
              <a:prstGeom prst="rect">
                <a:avLst/>
              </a:prstGeom>
              <a:noFill/>
            </p:spPr>
            <p:txBody>
              <a:bodyPr wrap="none" lIns="0" tIns="0" rIns="0" bIns="0" rtlCol="0">
                <a:spAutoFit/>
              </a:bodyPr>
              <a:lstStyle/>
              <a:p>
                <a:r>
                  <a:rPr lang="en-US" sz="800" dirty="0">
                    <a:solidFill>
                      <a:schemeClr val="bg1"/>
                    </a:solidFill>
                  </a:rPr>
                  <a:t>Accent 1: EY Green</a:t>
                </a:r>
              </a:p>
            </p:txBody>
          </p:sp>
          <p:sp>
            <p:nvSpPr>
              <p:cNvPr id="58" name="TextBox 57"/>
              <p:cNvSpPr txBox="1"/>
              <p:nvPr/>
            </p:nvSpPr>
            <p:spPr bwMode="gray">
              <a:xfrm rot="18166506">
                <a:off x="3129353" y="3091786"/>
                <a:ext cx="827150" cy="123111"/>
              </a:xfrm>
              <a:prstGeom prst="rect">
                <a:avLst/>
              </a:prstGeom>
              <a:noFill/>
            </p:spPr>
            <p:txBody>
              <a:bodyPr wrap="none" lIns="0" tIns="0" rIns="0" bIns="0" rtlCol="0">
                <a:spAutoFit/>
              </a:bodyPr>
              <a:lstStyle/>
              <a:p>
                <a:r>
                  <a:rPr lang="en-US" sz="800" dirty="0">
                    <a:solidFill>
                      <a:schemeClr val="bg1"/>
                    </a:solidFill>
                  </a:rPr>
                  <a:t>Accent 2: EY Teal</a:t>
                </a:r>
              </a:p>
            </p:txBody>
          </p:sp>
          <p:sp>
            <p:nvSpPr>
              <p:cNvPr id="59" name="TextBox 58"/>
              <p:cNvSpPr txBox="1"/>
              <p:nvPr/>
            </p:nvSpPr>
            <p:spPr bwMode="gray">
              <a:xfrm rot="18166506">
                <a:off x="3504516" y="3089090"/>
                <a:ext cx="833562" cy="123111"/>
              </a:xfrm>
              <a:prstGeom prst="rect">
                <a:avLst/>
              </a:prstGeom>
              <a:noFill/>
            </p:spPr>
            <p:txBody>
              <a:bodyPr wrap="none" lIns="0" tIns="0" rIns="0" bIns="0" rtlCol="0">
                <a:spAutoFit/>
              </a:bodyPr>
              <a:lstStyle/>
              <a:p>
                <a:r>
                  <a:rPr lang="en-US" sz="800" dirty="0">
                    <a:solidFill>
                      <a:schemeClr val="bg1"/>
                    </a:solidFill>
                  </a:rPr>
                  <a:t>Accent 3: EY Blue</a:t>
                </a:r>
              </a:p>
            </p:txBody>
          </p:sp>
          <p:sp>
            <p:nvSpPr>
              <p:cNvPr id="60" name="TextBox 59"/>
              <p:cNvSpPr txBox="1"/>
              <p:nvPr/>
            </p:nvSpPr>
            <p:spPr bwMode="gray">
              <a:xfrm rot="18166506">
                <a:off x="3867971" y="3050678"/>
                <a:ext cx="924933" cy="123111"/>
              </a:xfrm>
              <a:prstGeom prst="rect">
                <a:avLst/>
              </a:prstGeom>
              <a:noFill/>
            </p:spPr>
            <p:txBody>
              <a:bodyPr wrap="none" lIns="0" tIns="0" rIns="0" bIns="0" rtlCol="0">
                <a:spAutoFit/>
              </a:bodyPr>
              <a:lstStyle/>
              <a:p>
                <a:r>
                  <a:rPr lang="en-US" sz="800" dirty="0">
                    <a:solidFill>
                      <a:schemeClr val="bg1"/>
                    </a:solidFill>
                  </a:rPr>
                  <a:t>Accent 4: EY Purple</a:t>
                </a:r>
              </a:p>
            </p:txBody>
          </p:sp>
          <p:sp>
            <p:nvSpPr>
              <p:cNvPr id="61" name="TextBox 60"/>
              <p:cNvSpPr txBox="1"/>
              <p:nvPr/>
            </p:nvSpPr>
            <p:spPr bwMode="gray">
              <a:xfrm rot="18166506">
                <a:off x="4300715" y="3084373"/>
                <a:ext cx="811119" cy="123111"/>
              </a:xfrm>
              <a:prstGeom prst="rect">
                <a:avLst/>
              </a:prstGeom>
              <a:noFill/>
            </p:spPr>
            <p:txBody>
              <a:bodyPr wrap="none" lIns="0" tIns="0" rIns="0" bIns="0" rtlCol="0">
                <a:spAutoFit/>
              </a:bodyPr>
              <a:lstStyle/>
              <a:p>
                <a:r>
                  <a:rPr lang="en-US" sz="800" dirty="0">
                    <a:solidFill>
                      <a:schemeClr val="bg1"/>
                    </a:solidFill>
                  </a:rPr>
                  <a:t>Accent 5: EY Red</a:t>
                </a:r>
              </a:p>
            </p:txBody>
          </p:sp>
          <p:sp>
            <p:nvSpPr>
              <p:cNvPr id="62" name="TextBox 61"/>
              <p:cNvSpPr txBox="1"/>
              <p:nvPr/>
            </p:nvSpPr>
            <p:spPr bwMode="gray">
              <a:xfrm rot="18166506">
                <a:off x="4608984" y="3031134"/>
                <a:ext cx="971420" cy="123111"/>
              </a:xfrm>
              <a:prstGeom prst="rect">
                <a:avLst/>
              </a:prstGeom>
              <a:noFill/>
            </p:spPr>
            <p:txBody>
              <a:bodyPr wrap="none" lIns="0" tIns="0" rIns="0" bIns="0" rtlCol="0">
                <a:spAutoFit/>
              </a:bodyPr>
              <a:lstStyle/>
              <a:p>
                <a:r>
                  <a:rPr lang="en-US" sz="800" dirty="0">
                    <a:solidFill>
                      <a:schemeClr val="bg1"/>
                    </a:solidFill>
                  </a:rPr>
                  <a:t>Accent 6: EY Orange</a:t>
                </a:r>
              </a:p>
            </p:txBody>
          </p:sp>
          <p:sp>
            <p:nvSpPr>
              <p:cNvPr id="63" name="Rectangle 62"/>
              <p:cNvSpPr/>
              <p:nvPr/>
            </p:nvSpPr>
            <p:spPr bwMode="gray">
              <a:xfrm>
                <a:off x="1358406" y="3606265"/>
                <a:ext cx="228600" cy="228600"/>
              </a:xfrm>
              <a:prstGeom prst="rect">
                <a:avLst/>
              </a:prstGeom>
              <a:solidFill>
                <a:srgbClr val="2E2E38"/>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4" name="Rectangle 63"/>
              <p:cNvSpPr/>
              <p:nvPr/>
            </p:nvSpPr>
            <p:spPr bwMode="gray">
              <a:xfrm>
                <a:off x="1736571" y="3603589"/>
                <a:ext cx="228600" cy="228600"/>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5" name="Rectangle 64"/>
              <p:cNvSpPr/>
              <p:nvPr/>
            </p:nvSpPr>
            <p:spPr bwMode="gray">
              <a:xfrm>
                <a:off x="2110476" y="3608792"/>
                <a:ext cx="228600" cy="228600"/>
              </a:xfrm>
              <a:prstGeom prst="rect">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6" name="Rectangle 65"/>
              <p:cNvSpPr/>
              <p:nvPr/>
            </p:nvSpPr>
            <p:spPr bwMode="gray">
              <a:xfrm>
                <a:off x="2488453" y="3606265"/>
                <a:ext cx="228600" cy="228600"/>
              </a:xfrm>
              <a:prstGeom prst="rect">
                <a:avLst/>
              </a:prstGeom>
              <a:solidFill>
                <a:srgbClr val="FFE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7" name="Rectangle 66"/>
              <p:cNvSpPr/>
              <p:nvPr/>
            </p:nvSpPr>
            <p:spPr bwMode="gray">
              <a:xfrm>
                <a:off x="2863235" y="3608792"/>
                <a:ext cx="228600" cy="228600"/>
              </a:xfrm>
              <a:prstGeom prst="rect">
                <a:avLst/>
              </a:prstGeom>
              <a:solidFill>
                <a:srgbClr val="2DB7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8" name="Rectangle 67"/>
              <p:cNvSpPr/>
              <p:nvPr/>
            </p:nvSpPr>
            <p:spPr bwMode="gray">
              <a:xfrm>
                <a:off x="3235719" y="3608792"/>
                <a:ext cx="228600" cy="228600"/>
              </a:xfrm>
              <a:prstGeom prst="rect">
                <a:avLst/>
              </a:prstGeom>
              <a:solidFill>
                <a:srgbClr val="27AC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69" name="Rectangle 68"/>
              <p:cNvSpPr/>
              <p:nvPr/>
            </p:nvSpPr>
            <p:spPr bwMode="gray">
              <a:xfrm>
                <a:off x="3611476" y="3608792"/>
                <a:ext cx="228600" cy="228600"/>
              </a:xfrm>
              <a:prstGeom prst="rect">
                <a:avLst/>
              </a:prstGeom>
              <a:solidFill>
                <a:srgbClr val="188CE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70" name="Rectangle 69"/>
              <p:cNvSpPr/>
              <p:nvPr/>
            </p:nvSpPr>
            <p:spPr bwMode="gray">
              <a:xfrm>
                <a:off x="3986918" y="3608792"/>
                <a:ext cx="228600" cy="228600"/>
              </a:xfrm>
              <a:prstGeom prst="rect">
                <a:avLst/>
              </a:prstGeom>
              <a:solidFill>
                <a:srgbClr val="3D108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71" name="Rectangle 70"/>
              <p:cNvSpPr/>
              <p:nvPr/>
            </p:nvSpPr>
            <p:spPr bwMode="gray">
              <a:xfrm>
                <a:off x="4360999" y="3608792"/>
                <a:ext cx="228600" cy="228600"/>
              </a:xfrm>
              <a:prstGeom prst="rect">
                <a:avLst/>
              </a:prstGeom>
              <a:solidFill>
                <a:srgbClr val="FF413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72" name="Rectangle 71"/>
              <p:cNvSpPr/>
              <p:nvPr/>
            </p:nvSpPr>
            <p:spPr bwMode="gray">
              <a:xfrm>
                <a:off x="4728658" y="3608792"/>
                <a:ext cx="228600" cy="228600"/>
              </a:xfrm>
              <a:prstGeom prst="rect">
                <a:avLst/>
              </a:prstGeom>
              <a:solidFill>
                <a:srgbClr val="FF6D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grpSp>
        <p:sp>
          <p:nvSpPr>
            <p:cNvPr id="52" name="Oval 51"/>
            <p:cNvSpPr/>
            <p:nvPr/>
          </p:nvSpPr>
          <p:spPr bwMode="gray">
            <a:xfrm>
              <a:off x="2614290" y="4742279"/>
              <a:ext cx="237744" cy="237744"/>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2</a:t>
              </a:r>
            </a:p>
          </p:txBody>
        </p:sp>
      </p:grpSp>
      <p:sp>
        <p:nvSpPr>
          <p:cNvPr id="73" name="TextBox 72"/>
          <p:cNvSpPr txBox="1"/>
          <p:nvPr/>
        </p:nvSpPr>
        <p:spPr>
          <a:xfrm>
            <a:off x="1686164" y="6438424"/>
            <a:ext cx="137787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Light theme colors</a:t>
            </a:r>
            <a:endParaRPr lang="en-US" sz="1200" dirty="0">
              <a:solidFill>
                <a:schemeClr val="bg1"/>
              </a:solidFill>
            </a:endParaRPr>
          </a:p>
        </p:txBody>
      </p:sp>
      <p:sp>
        <p:nvSpPr>
          <p:cNvPr id="74" name="Multiply 73"/>
          <p:cNvSpPr/>
          <p:nvPr/>
        </p:nvSpPr>
        <p:spPr>
          <a:xfrm>
            <a:off x="5964812" y="374434"/>
            <a:ext cx="692577" cy="692577"/>
          </a:xfrm>
          <a:prstGeom prst="mathMultiply">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8" name="Multiply 77"/>
          <p:cNvSpPr/>
          <p:nvPr/>
        </p:nvSpPr>
        <p:spPr>
          <a:xfrm>
            <a:off x="6855548" y="374434"/>
            <a:ext cx="692577" cy="692577"/>
          </a:xfrm>
          <a:prstGeom prst="mathMultiply">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9" name="Multiply 78"/>
          <p:cNvSpPr/>
          <p:nvPr/>
        </p:nvSpPr>
        <p:spPr>
          <a:xfrm>
            <a:off x="7746284" y="374434"/>
            <a:ext cx="692577" cy="692577"/>
          </a:xfrm>
          <a:prstGeom prst="mathMultiply">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0" name="Multiply 79"/>
          <p:cNvSpPr/>
          <p:nvPr/>
        </p:nvSpPr>
        <p:spPr>
          <a:xfrm>
            <a:off x="8637020" y="374434"/>
            <a:ext cx="692577" cy="692577"/>
          </a:xfrm>
          <a:prstGeom prst="mathMultiply">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1" name="Rectangle 80"/>
          <p:cNvSpPr/>
          <p:nvPr/>
        </p:nvSpPr>
        <p:spPr>
          <a:xfrm>
            <a:off x="8575599" y="3883693"/>
            <a:ext cx="2878915" cy="1254535"/>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dirty="0">
                <a:solidFill>
                  <a:srgbClr val="FFFFFF"/>
                </a:solidFill>
              </a:rPr>
              <a:t>REMOVE THIS SLIDE BEFORE DISTRIBUTING YOUR POWERPOINT.</a:t>
            </a:r>
          </a:p>
        </p:txBody>
      </p:sp>
      <p:sp>
        <p:nvSpPr>
          <p:cNvPr id="82" name="Oval 81"/>
          <p:cNvSpPr/>
          <p:nvPr/>
        </p:nvSpPr>
        <p:spPr>
          <a:xfrm>
            <a:off x="8456728" y="3755151"/>
            <a:ext cx="237744" cy="237744"/>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rgbClr val="FFFFFF"/>
                </a:solidFill>
              </a:rPr>
              <a:t>!</a:t>
            </a:r>
          </a:p>
        </p:txBody>
      </p:sp>
      <p:sp>
        <p:nvSpPr>
          <p:cNvPr id="83" name="Oval 6"/>
          <p:cNvSpPr/>
          <p:nvPr/>
        </p:nvSpPr>
        <p:spPr>
          <a:xfrm>
            <a:off x="5606353" y="2392173"/>
            <a:ext cx="237744" cy="237744"/>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a:solidFill>
                  <a:schemeClr val="bg1"/>
                </a:solidFill>
              </a:rPr>
              <a:t>2</a:t>
            </a:r>
          </a:p>
        </p:txBody>
      </p:sp>
      <p:grpSp>
        <p:nvGrpSpPr>
          <p:cNvPr id="84" name="Group 83">
            <a:extLst>
              <a:ext uri="{FF2B5EF4-FFF2-40B4-BE49-F238E27FC236}">
                <a16:creationId xmlns:a16="http://schemas.microsoft.com/office/drawing/2014/main" id="{637092FD-CEF9-4572-9364-546B3F737687}"/>
              </a:ext>
            </a:extLst>
          </p:cNvPr>
          <p:cNvGrpSpPr/>
          <p:nvPr/>
        </p:nvGrpSpPr>
        <p:grpSpPr>
          <a:xfrm>
            <a:off x="3957700" y="2208410"/>
            <a:ext cx="89003" cy="89003"/>
            <a:chOff x="-1531938" y="3368528"/>
            <a:chExt cx="530225" cy="530225"/>
          </a:xfrm>
          <a:solidFill>
            <a:schemeClr val="bg2"/>
          </a:solidFill>
        </p:grpSpPr>
        <p:sp>
          <p:nvSpPr>
            <p:cNvPr id="85" name="Freeform 9">
              <a:extLst>
                <a:ext uri="{FF2B5EF4-FFF2-40B4-BE49-F238E27FC236}">
                  <a16:creationId xmlns:a16="http://schemas.microsoft.com/office/drawing/2014/main" id="{2F2F4D4E-86C0-4DF8-B216-7EC028BA4B63}"/>
                </a:ext>
              </a:extLst>
            </p:cNvPr>
            <p:cNvSpPr>
              <a:spLocks noEditPoints="1"/>
            </p:cNvSpPr>
            <p:nvPr/>
          </p:nvSpPr>
          <p:spPr bwMode="auto">
            <a:xfrm>
              <a:off x="-1531938" y="3368528"/>
              <a:ext cx="530225" cy="530225"/>
            </a:xfrm>
            <a:custGeom>
              <a:avLst/>
              <a:gdLst>
                <a:gd name="T0" fmla="*/ 150 w 334"/>
                <a:gd name="T1" fmla="*/ 334 h 334"/>
                <a:gd name="T2" fmla="*/ 102 w 334"/>
                <a:gd name="T3" fmla="*/ 322 h 334"/>
                <a:gd name="T4" fmla="*/ 60 w 334"/>
                <a:gd name="T5" fmla="*/ 296 h 334"/>
                <a:gd name="T6" fmla="*/ 28 w 334"/>
                <a:gd name="T7" fmla="*/ 260 h 334"/>
                <a:gd name="T8" fmla="*/ 6 w 334"/>
                <a:gd name="T9" fmla="*/ 216 h 334"/>
                <a:gd name="T10" fmla="*/ 0 w 334"/>
                <a:gd name="T11" fmla="*/ 166 h 334"/>
                <a:gd name="T12" fmla="*/ 2 w 334"/>
                <a:gd name="T13" fmla="*/ 134 h 334"/>
                <a:gd name="T14" fmla="*/ 20 w 334"/>
                <a:gd name="T15" fmla="*/ 88 h 334"/>
                <a:gd name="T16" fmla="*/ 48 w 334"/>
                <a:gd name="T17" fmla="*/ 48 h 334"/>
                <a:gd name="T18" fmla="*/ 86 w 334"/>
                <a:gd name="T19" fmla="*/ 20 h 334"/>
                <a:gd name="T20" fmla="*/ 132 w 334"/>
                <a:gd name="T21" fmla="*/ 2 h 334"/>
                <a:gd name="T22" fmla="*/ 166 w 334"/>
                <a:gd name="T23" fmla="*/ 0 h 334"/>
                <a:gd name="T24" fmla="*/ 216 w 334"/>
                <a:gd name="T25" fmla="*/ 8 h 334"/>
                <a:gd name="T26" fmla="*/ 260 w 334"/>
                <a:gd name="T27" fmla="*/ 28 h 334"/>
                <a:gd name="T28" fmla="*/ 296 w 334"/>
                <a:gd name="T29" fmla="*/ 60 h 334"/>
                <a:gd name="T30" fmla="*/ 320 w 334"/>
                <a:gd name="T31" fmla="*/ 102 h 334"/>
                <a:gd name="T32" fmla="*/ 332 w 334"/>
                <a:gd name="T33" fmla="*/ 150 h 334"/>
                <a:gd name="T34" fmla="*/ 332 w 334"/>
                <a:gd name="T35" fmla="*/ 184 h 334"/>
                <a:gd name="T36" fmla="*/ 320 w 334"/>
                <a:gd name="T37" fmla="*/ 232 h 334"/>
                <a:gd name="T38" fmla="*/ 296 w 334"/>
                <a:gd name="T39" fmla="*/ 274 h 334"/>
                <a:gd name="T40" fmla="*/ 260 w 334"/>
                <a:gd name="T41" fmla="*/ 306 h 334"/>
                <a:gd name="T42" fmla="*/ 216 w 334"/>
                <a:gd name="T43" fmla="*/ 326 h 334"/>
                <a:gd name="T44" fmla="*/ 166 w 334"/>
                <a:gd name="T45" fmla="*/ 334 h 334"/>
                <a:gd name="T46" fmla="*/ 166 w 334"/>
                <a:gd name="T47" fmla="*/ 18 h 334"/>
                <a:gd name="T48" fmla="*/ 122 w 334"/>
                <a:gd name="T49" fmla="*/ 24 h 334"/>
                <a:gd name="T50" fmla="*/ 82 w 334"/>
                <a:gd name="T51" fmla="*/ 44 h 334"/>
                <a:gd name="T52" fmla="*/ 52 w 334"/>
                <a:gd name="T53" fmla="*/ 72 h 334"/>
                <a:gd name="T54" fmla="*/ 28 w 334"/>
                <a:gd name="T55" fmla="*/ 108 h 334"/>
                <a:gd name="T56" fmla="*/ 18 w 334"/>
                <a:gd name="T57" fmla="*/ 152 h 334"/>
                <a:gd name="T58" fmla="*/ 18 w 334"/>
                <a:gd name="T59" fmla="*/ 182 h 334"/>
                <a:gd name="T60" fmla="*/ 28 w 334"/>
                <a:gd name="T61" fmla="*/ 224 h 334"/>
                <a:gd name="T62" fmla="*/ 52 w 334"/>
                <a:gd name="T63" fmla="*/ 262 h 334"/>
                <a:gd name="T64" fmla="*/ 82 w 334"/>
                <a:gd name="T65" fmla="*/ 290 h 334"/>
                <a:gd name="T66" fmla="*/ 122 w 334"/>
                <a:gd name="T67" fmla="*/ 310 h 334"/>
                <a:gd name="T68" fmla="*/ 166 w 334"/>
                <a:gd name="T69" fmla="*/ 316 h 334"/>
                <a:gd name="T70" fmla="*/ 196 w 334"/>
                <a:gd name="T71" fmla="*/ 314 h 334"/>
                <a:gd name="T72" fmla="*/ 238 w 334"/>
                <a:gd name="T73" fmla="*/ 298 h 334"/>
                <a:gd name="T74" fmla="*/ 272 w 334"/>
                <a:gd name="T75" fmla="*/ 272 h 334"/>
                <a:gd name="T76" fmla="*/ 298 w 334"/>
                <a:gd name="T77" fmla="*/ 238 h 334"/>
                <a:gd name="T78" fmla="*/ 312 w 334"/>
                <a:gd name="T79" fmla="*/ 196 h 334"/>
                <a:gd name="T80" fmla="*/ 316 w 334"/>
                <a:gd name="T81" fmla="*/ 166 h 334"/>
                <a:gd name="T82" fmla="*/ 310 w 334"/>
                <a:gd name="T83" fmla="*/ 122 h 334"/>
                <a:gd name="T84" fmla="*/ 290 w 334"/>
                <a:gd name="T85" fmla="*/ 84 h 334"/>
                <a:gd name="T86" fmla="*/ 262 w 334"/>
                <a:gd name="T87" fmla="*/ 52 h 334"/>
                <a:gd name="T88" fmla="*/ 224 w 334"/>
                <a:gd name="T89" fmla="*/ 30 h 334"/>
                <a:gd name="T90" fmla="*/ 182 w 334"/>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4" h="334">
                  <a:moveTo>
                    <a:pt x="166" y="334"/>
                  </a:moveTo>
                  <a:lnTo>
                    <a:pt x="166" y="334"/>
                  </a:lnTo>
                  <a:lnTo>
                    <a:pt x="150" y="334"/>
                  </a:lnTo>
                  <a:lnTo>
                    <a:pt x="132" y="330"/>
                  </a:lnTo>
                  <a:lnTo>
                    <a:pt x="116" y="326"/>
                  </a:lnTo>
                  <a:lnTo>
                    <a:pt x="102" y="322"/>
                  </a:lnTo>
                  <a:lnTo>
                    <a:pt x="86" y="314"/>
                  </a:lnTo>
                  <a:lnTo>
                    <a:pt x="72" y="306"/>
                  </a:lnTo>
                  <a:lnTo>
                    <a:pt x="60" y="296"/>
                  </a:lnTo>
                  <a:lnTo>
                    <a:pt x="48" y="286"/>
                  </a:lnTo>
                  <a:lnTo>
                    <a:pt x="38" y="274"/>
                  </a:lnTo>
                  <a:lnTo>
                    <a:pt x="28" y="260"/>
                  </a:lnTo>
                  <a:lnTo>
                    <a:pt x="20" y="246"/>
                  </a:lnTo>
                  <a:lnTo>
                    <a:pt x="12" y="232"/>
                  </a:lnTo>
                  <a:lnTo>
                    <a:pt x="6" y="216"/>
                  </a:lnTo>
                  <a:lnTo>
                    <a:pt x="2" y="200"/>
                  </a:lnTo>
                  <a:lnTo>
                    <a:pt x="0" y="184"/>
                  </a:lnTo>
                  <a:lnTo>
                    <a:pt x="0" y="166"/>
                  </a:lnTo>
                  <a:lnTo>
                    <a:pt x="0" y="166"/>
                  </a:lnTo>
                  <a:lnTo>
                    <a:pt x="0" y="150"/>
                  </a:lnTo>
                  <a:lnTo>
                    <a:pt x="2" y="134"/>
                  </a:lnTo>
                  <a:lnTo>
                    <a:pt x="6" y="118"/>
                  </a:lnTo>
                  <a:lnTo>
                    <a:pt x="12" y="102"/>
                  </a:lnTo>
                  <a:lnTo>
                    <a:pt x="20" y="88"/>
                  </a:lnTo>
                  <a:lnTo>
                    <a:pt x="28" y="74"/>
                  </a:lnTo>
                  <a:lnTo>
                    <a:pt x="38" y="60"/>
                  </a:lnTo>
                  <a:lnTo>
                    <a:pt x="48" y="48"/>
                  </a:lnTo>
                  <a:lnTo>
                    <a:pt x="60" y="38"/>
                  </a:lnTo>
                  <a:lnTo>
                    <a:pt x="72" y="28"/>
                  </a:lnTo>
                  <a:lnTo>
                    <a:pt x="86" y="20"/>
                  </a:lnTo>
                  <a:lnTo>
                    <a:pt x="102" y="12"/>
                  </a:lnTo>
                  <a:lnTo>
                    <a:pt x="116" y="8"/>
                  </a:lnTo>
                  <a:lnTo>
                    <a:pt x="132" y="2"/>
                  </a:lnTo>
                  <a:lnTo>
                    <a:pt x="150" y="0"/>
                  </a:lnTo>
                  <a:lnTo>
                    <a:pt x="166" y="0"/>
                  </a:lnTo>
                  <a:lnTo>
                    <a:pt x="166" y="0"/>
                  </a:lnTo>
                  <a:lnTo>
                    <a:pt x="184" y="0"/>
                  </a:lnTo>
                  <a:lnTo>
                    <a:pt x="200" y="2"/>
                  </a:lnTo>
                  <a:lnTo>
                    <a:pt x="216" y="8"/>
                  </a:lnTo>
                  <a:lnTo>
                    <a:pt x="232" y="12"/>
                  </a:lnTo>
                  <a:lnTo>
                    <a:pt x="246" y="20"/>
                  </a:lnTo>
                  <a:lnTo>
                    <a:pt x="260" y="28"/>
                  </a:lnTo>
                  <a:lnTo>
                    <a:pt x="272" y="38"/>
                  </a:lnTo>
                  <a:lnTo>
                    <a:pt x="284" y="48"/>
                  </a:lnTo>
                  <a:lnTo>
                    <a:pt x="296" y="60"/>
                  </a:lnTo>
                  <a:lnTo>
                    <a:pt x="306" y="74"/>
                  </a:lnTo>
                  <a:lnTo>
                    <a:pt x="314" y="88"/>
                  </a:lnTo>
                  <a:lnTo>
                    <a:pt x="320" y="102"/>
                  </a:lnTo>
                  <a:lnTo>
                    <a:pt x="326" y="118"/>
                  </a:lnTo>
                  <a:lnTo>
                    <a:pt x="330" y="134"/>
                  </a:lnTo>
                  <a:lnTo>
                    <a:pt x="332" y="150"/>
                  </a:lnTo>
                  <a:lnTo>
                    <a:pt x="334" y="166"/>
                  </a:lnTo>
                  <a:lnTo>
                    <a:pt x="334" y="166"/>
                  </a:lnTo>
                  <a:lnTo>
                    <a:pt x="332" y="184"/>
                  </a:lnTo>
                  <a:lnTo>
                    <a:pt x="330" y="200"/>
                  </a:lnTo>
                  <a:lnTo>
                    <a:pt x="326" y="216"/>
                  </a:lnTo>
                  <a:lnTo>
                    <a:pt x="320" y="232"/>
                  </a:lnTo>
                  <a:lnTo>
                    <a:pt x="314" y="246"/>
                  </a:lnTo>
                  <a:lnTo>
                    <a:pt x="306" y="260"/>
                  </a:lnTo>
                  <a:lnTo>
                    <a:pt x="296" y="274"/>
                  </a:lnTo>
                  <a:lnTo>
                    <a:pt x="284" y="286"/>
                  </a:lnTo>
                  <a:lnTo>
                    <a:pt x="272" y="296"/>
                  </a:lnTo>
                  <a:lnTo>
                    <a:pt x="260" y="306"/>
                  </a:lnTo>
                  <a:lnTo>
                    <a:pt x="246" y="314"/>
                  </a:lnTo>
                  <a:lnTo>
                    <a:pt x="232" y="322"/>
                  </a:lnTo>
                  <a:lnTo>
                    <a:pt x="216" y="326"/>
                  </a:lnTo>
                  <a:lnTo>
                    <a:pt x="200" y="330"/>
                  </a:lnTo>
                  <a:lnTo>
                    <a:pt x="184" y="334"/>
                  </a:lnTo>
                  <a:lnTo>
                    <a:pt x="166" y="334"/>
                  </a:lnTo>
                  <a:lnTo>
                    <a:pt x="166" y="334"/>
                  </a:lnTo>
                  <a:close/>
                  <a:moveTo>
                    <a:pt x="166" y="18"/>
                  </a:moveTo>
                  <a:lnTo>
                    <a:pt x="166" y="18"/>
                  </a:lnTo>
                  <a:lnTo>
                    <a:pt x="152" y="18"/>
                  </a:lnTo>
                  <a:lnTo>
                    <a:pt x="136" y="20"/>
                  </a:lnTo>
                  <a:lnTo>
                    <a:pt x="122" y="24"/>
                  </a:lnTo>
                  <a:lnTo>
                    <a:pt x="108" y="30"/>
                  </a:lnTo>
                  <a:lnTo>
                    <a:pt x="96" y="36"/>
                  </a:lnTo>
                  <a:lnTo>
                    <a:pt x="82" y="44"/>
                  </a:lnTo>
                  <a:lnTo>
                    <a:pt x="72" y="52"/>
                  </a:lnTo>
                  <a:lnTo>
                    <a:pt x="60" y="62"/>
                  </a:lnTo>
                  <a:lnTo>
                    <a:pt x="52" y="72"/>
                  </a:lnTo>
                  <a:lnTo>
                    <a:pt x="42" y="84"/>
                  </a:lnTo>
                  <a:lnTo>
                    <a:pt x="36" y="96"/>
                  </a:lnTo>
                  <a:lnTo>
                    <a:pt x="28" y="108"/>
                  </a:lnTo>
                  <a:lnTo>
                    <a:pt x="24" y="122"/>
                  </a:lnTo>
                  <a:lnTo>
                    <a:pt x="20" y="136"/>
                  </a:lnTo>
                  <a:lnTo>
                    <a:pt x="18" y="152"/>
                  </a:lnTo>
                  <a:lnTo>
                    <a:pt x="18" y="166"/>
                  </a:lnTo>
                  <a:lnTo>
                    <a:pt x="18" y="166"/>
                  </a:lnTo>
                  <a:lnTo>
                    <a:pt x="18" y="182"/>
                  </a:lnTo>
                  <a:lnTo>
                    <a:pt x="20" y="196"/>
                  </a:lnTo>
                  <a:lnTo>
                    <a:pt x="24" y="212"/>
                  </a:lnTo>
                  <a:lnTo>
                    <a:pt x="28" y="224"/>
                  </a:lnTo>
                  <a:lnTo>
                    <a:pt x="36" y="238"/>
                  </a:lnTo>
                  <a:lnTo>
                    <a:pt x="42" y="250"/>
                  </a:lnTo>
                  <a:lnTo>
                    <a:pt x="52" y="262"/>
                  </a:lnTo>
                  <a:lnTo>
                    <a:pt x="60" y="272"/>
                  </a:lnTo>
                  <a:lnTo>
                    <a:pt x="72" y="282"/>
                  </a:lnTo>
                  <a:lnTo>
                    <a:pt x="82" y="290"/>
                  </a:lnTo>
                  <a:lnTo>
                    <a:pt x="96" y="298"/>
                  </a:lnTo>
                  <a:lnTo>
                    <a:pt x="108" y="304"/>
                  </a:lnTo>
                  <a:lnTo>
                    <a:pt x="122" y="310"/>
                  </a:lnTo>
                  <a:lnTo>
                    <a:pt x="136" y="314"/>
                  </a:lnTo>
                  <a:lnTo>
                    <a:pt x="152" y="316"/>
                  </a:lnTo>
                  <a:lnTo>
                    <a:pt x="166" y="316"/>
                  </a:lnTo>
                  <a:lnTo>
                    <a:pt x="166" y="316"/>
                  </a:lnTo>
                  <a:lnTo>
                    <a:pt x="182" y="316"/>
                  </a:lnTo>
                  <a:lnTo>
                    <a:pt x="196" y="314"/>
                  </a:lnTo>
                  <a:lnTo>
                    <a:pt x="210" y="310"/>
                  </a:lnTo>
                  <a:lnTo>
                    <a:pt x="224" y="304"/>
                  </a:lnTo>
                  <a:lnTo>
                    <a:pt x="238" y="298"/>
                  </a:lnTo>
                  <a:lnTo>
                    <a:pt x="250" y="290"/>
                  </a:lnTo>
                  <a:lnTo>
                    <a:pt x="262" y="282"/>
                  </a:lnTo>
                  <a:lnTo>
                    <a:pt x="272" y="272"/>
                  </a:lnTo>
                  <a:lnTo>
                    <a:pt x="282" y="262"/>
                  </a:lnTo>
                  <a:lnTo>
                    <a:pt x="290" y="250"/>
                  </a:lnTo>
                  <a:lnTo>
                    <a:pt x="298" y="238"/>
                  </a:lnTo>
                  <a:lnTo>
                    <a:pt x="304" y="224"/>
                  </a:lnTo>
                  <a:lnTo>
                    <a:pt x="310" y="212"/>
                  </a:lnTo>
                  <a:lnTo>
                    <a:pt x="312" y="196"/>
                  </a:lnTo>
                  <a:lnTo>
                    <a:pt x="316" y="182"/>
                  </a:lnTo>
                  <a:lnTo>
                    <a:pt x="316" y="166"/>
                  </a:lnTo>
                  <a:lnTo>
                    <a:pt x="316" y="166"/>
                  </a:lnTo>
                  <a:lnTo>
                    <a:pt x="316" y="152"/>
                  </a:lnTo>
                  <a:lnTo>
                    <a:pt x="312" y="136"/>
                  </a:lnTo>
                  <a:lnTo>
                    <a:pt x="310" y="122"/>
                  </a:lnTo>
                  <a:lnTo>
                    <a:pt x="304" y="108"/>
                  </a:lnTo>
                  <a:lnTo>
                    <a:pt x="298" y="96"/>
                  </a:lnTo>
                  <a:lnTo>
                    <a:pt x="290" y="84"/>
                  </a:lnTo>
                  <a:lnTo>
                    <a:pt x="282" y="72"/>
                  </a:lnTo>
                  <a:lnTo>
                    <a:pt x="272" y="62"/>
                  </a:lnTo>
                  <a:lnTo>
                    <a:pt x="262" y="52"/>
                  </a:lnTo>
                  <a:lnTo>
                    <a:pt x="250" y="44"/>
                  </a:lnTo>
                  <a:lnTo>
                    <a:pt x="238" y="36"/>
                  </a:lnTo>
                  <a:lnTo>
                    <a:pt x="224" y="30"/>
                  </a:lnTo>
                  <a:lnTo>
                    <a:pt x="210" y="24"/>
                  </a:lnTo>
                  <a:lnTo>
                    <a:pt x="196" y="20"/>
                  </a:lnTo>
                  <a:lnTo>
                    <a:pt x="182"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0">
              <a:extLst>
                <a:ext uri="{FF2B5EF4-FFF2-40B4-BE49-F238E27FC236}">
                  <a16:creationId xmlns:a16="http://schemas.microsoft.com/office/drawing/2014/main" id="{58B02040-BA79-426B-9C82-2FDCE2EEF269}"/>
                </a:ext>
              </a:extLst>
            </p:cNvPr>
            <p:cNvSpPr>
              <a:spLocks/>
            </p:cNvSpPr>
            <p:nvPr/>
          </p:nvSpPr>
          <p:spPr bwMode="auto">
            <a:xfrm>
              <a:off x="-1433513" y="3517753"/>
              <a:ext cx="330200" cy="231775"/>
            </a:xfrm>
            <a:custGeom>
              <a:avLst/>
              <a:gdLst>
                <a:gd name="T0" fmla="*/ 74 w 208"/>
                <a:gd name="T1" fmla="*/ 146 h 146"/>
                <a:gd name="T2" fmla="*/ 0 w 208"/>
                <a:gd name="T3" fmla="*/ 72 h 146"/>
                <a:gd name="T4" fmla="*/ 14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4"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a:extLst>
              <a:ext uri="{FF2B5EF4-FFF2-40B4-BE49-F238E27FC236}">
                <a16:creationId xmlns:a16="http://schemas.microsoft.com/office/drawing/2014/main" id="{219EA91B-0812-48B4-9E75-05F65F1ECBDA}"/>
              </a:ext>
            </a:extLst>
          </p:cNvPr>
          <p:cNvGrpSpPr/>
          <p:nvPr/>
        </p:nvGrpSpPr>
        <p:grpSpPr>
          <a:xfrm>
            <a:off x="3957700" y="2454222"/>
            <a:ext cx="89003" cy="89003"/>
            <a:chOff x="-1531938" y="3368528"/>
            <a:chExt cx="530225" cy="530225"/>
          </a:xfrm>
          <a:solidFill>
            <a:srgbClr val="FFFFFF"/>
          </a:solidFill>
        </p:grpSpPr>
        <p:sp>
          <p:nvSpPr>
            <p:cNvPr id="88" name="Freeform 9">
              <a:extLst>
                <a:ext uri="{FF2B5EF4-FFF2-40B4-BE49-F238E27FC236}">
                  <a16:creationId xmlns:a16="http://schemas.microsoft.com/office/drawing/2014/main" id="{1506E233-6D71-4A61-9F1D-F304AB246A91}"/>
                </a:ext>
              </a:extLst>
            </p:cNvPr>
            <p:cNvSpPr>
              <a:spLocks noEditPoints="1"/>
            </p:cNvSpPr>
            <p:nvPr/>
          </p:nvSpPr>
          <p:spPr bwMode="auto">
            <a:xfrm>
              <a:off x="-1531938" y="3368528"/>
              <a:ext cx="530225" cy="530225"/>
            </a:xfrm>
            <a:custGeom>
              <a:avLst/>
              <a:gdLst>
                <a:gd name="T0" fmla="*/ 150 w 334"/>
                <a:gd name="T1" fmla="*/ 334 h 334"/>
                <a:gd name="T2" fmla="*/ 102 w 334"/>
                <a:gd name="T3" fmla="*/ 322 h 334"/>
                <a:gd name="T4" fmla="*/ 60 w 334"/>
                <a:gd name="T5" fmla="*/ 296 h 334"/>
                <a:gd name="T6" fmla="*/ 28 w 334"/>
                <a:gd name="T7" fmla="*/ 260 h 334"/>
                <a:gd name="T8" fmla="*/ 6 w 334"/>
                <a:gd name="T9" fmla="*/ 216 h 334"/>
                <a:gd name="T10" fmla="*/ 0 w 334"/>
                <a:gd name="T11" fmla="*/ 166 h 334"/>
                <a:gd name="T12" fmla="*/ 2 w 334"/>
                <a:gd name="T13" fmla="*/ 134 h 334"/>
                <a:gd name="T14" fmla="*/ 20 w 334"/>
                <a:gd name="T15" fmla="*/ 88 h 334"/>
                <a:gd name="T16" fmla="*/ 48 w 334"/>
                <a:gd name="T17" fmla="*/ 48 h 334"/>
                <a:gd name="T18" fmla="*/ 86 w 334"/>
                <a:gd name="T19" fmla="*/ 20 h 334"/>
                <a:gd name="T20" fmla="*/ 132 w 334"/>
                <a:gd name="T21" fmla="*/ 2 h 334"/>
                <a:gd name="T22" fmla="*/ 166 w 334"/>
                <a:gd name="T23" fmla="*/ 0 h 334"/>
                <a:gd name="T24" fmla="*/ 216 w 334"/>
                <a:gd name="T25" fmla="*/ 8 h 334"/>
                <a:gd name="T26" fmla="*/ 260 w 334"/>
                <a:gd name="T27" fmla="*/ 28 h 334"/>
                <a:gd name="T28" fmla="*/ 296 w 334"/>
                <a:gd name="T29" fmla="*/ 60 h 334"/>
                <a:gd name="T30" fmla="*/ 320 w 334"/>
                <a:gd name="T31" fmla="*/ 102 h 334"/>
                <a:gd name="T32" fmla="*/ 332 w 334"/>
                <a:gd name="T33" fmla="*/ 150 h 334"/>
                <a:gd name="T34" fmla="*/ 332 w 334"/>
                <a:gd name="T35" fmla="*/ 184 h 334"/>
                <a:gd name="T36" fmla="*/ 320 w 334"/>
                <a:gd name="T37" fmla="*/ 232 h 334"/>
                <a:gd name="T38" fmla="*/ 296 w 334"/>
                <a:gd name="T39" fmla="*/ 274 h 334"/>
                <a:gd name="T40" fmla="*/ 260 w 334"/>
                <a:gd name="T41" fmla="*/ 306 h 334"/>
                <a:gd name="T42" fmla="*/ 216 w 334"/>
                <a:gd name="T43" fmla="*/ 326 h 334"/>
                <a:gd name="T44" fmla="*/ 166 w 334"/>
                <a:gd name="T45" fmla="*/ 334 h 334"/>
                <a:gd name="T46" fmla="*/ 166 w 334"/>
                <a:gd name="T47" fmla="*/ 18 h 334"/>
                <a:gd name="T48" fmla="*/ 122 w 334"/>
                <a:gd name="T49" fmla="*/ 24 h 334"/>
                <a:gd name="T50" fmla="*/ 82 w 334"/>
                <a:gd name="T51" fmla="*/ 44 h 334"/>
                <a:gd name="T52" fmla="*/ 52 w 334"/>
                <a:gd name="T53" fmla="*/ 72 h 334"/>
                <a:gd name="T54" fmla="*/ 28 w 334"/>
                <a:gd name="T55" fmla="*/ 108 h 334"/>
                <a:gd name="T56" fmla="*/ 18 w 334"/>
                <a:gd name="T57" fmla="*/ 152 h 334"/>
                <a:gd name="T58" fmla="*/ 18 w 334"/>
                <a:gd name="T59" fmla="*/ 182 h 334"/>
                <a:gd name="T60" fmla="*/ 28 w 334"/>
                <a:gd name="T61" fmla="*/ 224 h 334"/>
                <a:gd name="T62" fmla="*/ 52 w 334"/>
                <a:gd name="T63" fmla="*/ 262 h 334"/>
                <a:gd name="T64" fmla="*/ 82 w 334"/>
                <a:gd name="T65" fmla="*/ 290 h 334"/>
                <a:gd name="T66" fmla="*/ 122 w 334"/>
                <a:gd name="T67" fmla="*/ 310 h 334"/>
                <a:gd name="T68" fmla="*/ 166 w 334"/>
                <a:gd name="T69" fmla="*/ 316 h 334"/>
                <a:gd name="T70" fmla="*/ 196 w 334"/>
                <a:gd name="T71" fmla="*/ 314 h 334"/>
                <a:gd name="T72" fmla="*/ 238 w 334"/>
                <a:gd name="T73" fmla="*/ 298 h 334"/>
                <a:gd name="T74" fmla="*/ 272 w 334"/>
                <a:gd name="T75" fmla="*/ 272 h 334"/>
                <a:gd name="T76" fmla="*/ 298 w 334"/>
                <a:gd name="T77" fmla="*/ 238 h 334"/>
                <a:gd name="T78" fmla="*/ 312 w 334"/>
                <a:gd name="T79" fmla="*/ 196 h 334"/>
                <a:gd name="T80" fmla="*/ 316 w 334"/>
                <a:gd name="T81" fmla="*/ 166 h 334"/>
                <a:gd name="T82" fmla="*/ 310 w 334"/>
                <a:gd name="T83" fmla="*/ 122 h 334"/>
                <a:gd name="T84" fmla="*/ 290 w 334"/>
                <a:gd name="T85" fmla="*/ 84 h 334"/>
                <a:gd name="T86" fmla="*/ 262 w 334"/>
                <a:gd name="T87" fmla="*/ 52 h 334"/>
                <a:gd name="T88" fmla="*/ 224 w 334"/>
                <a:gd name="T89" fmla="*/ 30 h 334"/>
                <a:gd name="T90" fmla="*/ 182 w 334"/>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4" h="334">
                  <a:moveTo>
                    <a:pt x="166" y="334"/>
                  </a:moveTo>
                  <a:lnTo>
                    <a:pt x="166" y="334"/>
                  </a:lnTo>
                  <a:lnTo>
                    <a:pt x="150" y="334"/>
                  </a:lnTo>
                  <a:lnTo>
                    <a:pt x="132" y="330"/>
                  </a:lnTo>
                  <a:lnTo>
                    <a:pt x="116" y="326"/>
                  </a:lnTo>
                  <a:lnTo>
                    <a:pt x="102" y="322"/>
                  </a:lnTo>
                  <a:lnTo>
                    <a:pt x="86" y="314"/>
                  </a:lnTo>
                  <a:lnTo>
                    <a:pt x="72" y="306"/>
                  </a:lnTo>
                  <a:lnTo>
                    <a:pt x="60" y="296"/>
                  </a:lnTo>
                  <a:lnTo>
                    <a:pt x="48" y="286"/>
                  </a:lnTo>
                  <a:lnTo>
                    <a:pt x="38" y="274"/>
                  </a:lnTo>
                  <a:lnTo>
                    <a:pt x="28" y="260"/>
                  </a:lnTo>
                  <a:lnTo>
                    <a:pt x="20" y="246"/>
                  </a:lnTo>
                  <a:lnTo>
                    <a:pt x="12" y="232"/>
                  </a:lnTo>
                  <a:lnTo>
                    <a:pt x="6" y="216"/>
                  </a:lnTo>
                  <a:lnTo>
                    <a:pt x="2" y="200"/>
                  </a:lnTo>
                  <a:lnTo>
                    <a:pt x="0" y="184"/>
                  </a:lnTo>
                  <a:lnTo>
                    <a:pt x="0" y="166"/>
                  </a:lnTo>
                  <a:lnTo>
                    <a:pt x="0" y="166"/>
                  </a:lnTo>
                  <a:lnTo>
                    <a:pt x="0" y="150"/>
                  </a:lnTo>
                  <a:lnTo>
                    <a:pt x="2" y="134"/>
                  </a:lnTo>
                  <a:lnTo>
                    <a:pt x="6" y="118"/>
                  </a:lnTo>
                  <a:lnTo>
                    <a:pt x="12" y="102"/>
                  </a:lnTo>
                  <a:lnTo>
                    <a:pt x="20" y="88"/>
                  </a:lnTo>
                  <a:lnTo>
                    <a:pt x="28" y="74"/>
                  </a:lnTo>
                  <a:lnTo>
                    <a:pt x="38" y="60"/>
                  </a:lnTo>
                  <a:lnTo>
                    <a:pt x="48" y="48"/>
                  </a:lnTo>
                  <a:lnTo>
                    <a:pt x="60" y="38"/>
                  </a:lnTo>
                  <a:lnTo>
                    <a:pt x="72" y="28"/>
                  </a:lnTo>
                  <a:lnTo>
                    <a:pt x="86" y="20"/>
                  </a:lnTo>
                  <a:lnTo>
                    <a:pt x="102" y="12"/>
                  </a:lnTo>
                  <a:lnTo>
                    <a:pt x="116" y="8"/>
                  </a:lnTo>
                  <a:lnTo>
                    <a:pt x="132" y="2"/>
                  </a:lnTo>
                  <a:lnTo>
                    <a:pt x="150" y="0"/>
                  </a:lnTo>
                  <a:lnTo>
                    <a:pt x="166" y="0"/>
                  </a:lnTo>
                  <a:lnTo>
                    <a:pt x="166" y="0"/>
                  </a:lnTo>
                  <a:lnTo>
                    <a:pt x="184" y="0"/>
                  </a:lnTo>
                  <a:lnTo>
                    <a:pt x="200" y="2"/>
                  </a:lnTo>
                  <a:lnTo>
                    <a:pt x="216" y="8"/>
                  </a:lnTo>
                  <a:lnTo>
                    <a:pt x="232" y="12"/>
                  </a:lnTo>
                  <a:lnTo>
                    <a:pt x="246" y="20"/>
                  </a:lnTo>
                  <a:lnTo>
                    <a:pt x="260" y="28"/>
                  </a:lnTo>
                  <a:lnTo>
                    <a:pt x="272" y="38"/>
                  </a:lnTo>
                  <a:lnTo>
                    <a:pt x="284" y="48"/>
                  </a:lnTo>
                  <a:lnTo>
                    <a:pt x="296" y="60"/>
                  </a:lnTo>
                  <a:lnTo>
                    <a:pt x="306" y="74"/>
                  </a:lnTo>
                  <a:lnTo>
                    <a:pt x="314" y="88"/>
                  </a:lnTo>
                  <a:lnTo>
                    <a:pt x="320" y="102"/>
                  </a:lnTo>
                  <a:lnTo>
                    <a:pt x="326" y="118"/>
                  </a:lnTo>
                  <a:lnTo>
                    <a:pt x="330" y="134"/>
                  </a:lnTo>
                  <a:lnTo>
                    <a:pt x="332" y="150"/>
                  </a:lnTo>
                  <a:lnTo>
                    <a:pt x="334" y="166"/>
                  </a:lnTo>
                  <a:lnTo>
                    <a:pt x="334" y="166"/>
                  </a:lnTo>
                  <a:lnTo>
                    <a:pt x="332" y="184"/>
                  </a:lnTo>
                  <a:lnTo>
                    <a:pt x="330" y="200"/>
                  </a:lnTo>
                  <a:lnTo>
                    <a:pt x="326" y="216"/>
                  </a:lnTo>
                  <a:lnTo>
                    <a:pt x="320" y="232"/>
                  </a:lnTo>
                  <a:lnTo>
                    <a:pt x="314" y="246"/>
                  </a:lnTo>
                  <a:lnTo>
                    <a:pt x="306" y="260"/>
                  </a:lnTo>
                  <a:lnTo>
                    <a:pt x="296" y="274"/>
                  </a:lnTo>
                  <a:lnTo>
                    <a:pt x="284" y="286"/>
                  </a:lnTo>
                  <a:lnTo>
                    <a:pt x="272" y="296"/>
                  </a:lnTo>
                  <a:lnTo>
                    <a:pt x="260" y="306"/>
                  </a:lnTo>
                  <a:lnTo>
                    <a:pt x="246" y="314"/>
                  </a:lnTo>
                  <a:lnTo>
                    <a:pt x="232" y="322"/>
                  </a:lnTo>
                  <a:lnTo>
                    <a:pt x="216" y="326"/>
                  </a:lnTo>
                  <a:lnTo>
                    <a:pt x="200" y="330"/>
                  </a:lnTo>
                  <a:lnTo>
                    <a:pt x="184" y="334"/>
                  </a:lnTo>
                  <a:lnTo>
                    <a:pt x="166" y="334"/>
                  </a:lnTo>
                  <a:lnTo>
                    <a:pt x="166" y="334"/>
                  </a:lnTo>
                  <a:close/>
                  <a:moveTo>
                    <a:pt x="166" y="18"/>
                  </a:moveTo>
                  <a:lnTo>
                    <a:pt x="166" y="18"/>
                  </a:lnTo>
                  <a:lnTo>
                    <a:pt x="152" y="18"/>
                  </a:lnTo>
                  <a:lnTo>
                    <a:pt x="136" y="20"/>
                  </a:lnTo>
                  <a:lnTo>
                    <a:pt x="122" y="24"/>
                  </a:lnTo>
                  <a:lnTo>
                    <a:pt x="108" y="30"/>
                  </a:lnTo>
                  <a:lnTo>
                    <a:pt x="96" y="36"/>
                  </a:lnTo>
                  <a:lnTo>
                    <a:pt x="82" y="44"/>
                  </a:lnTo>
                  <a:lnTo>
                    <a:pt x="72" y="52"/>
                  </a:lnTo>
                  <a:lnTo>
                    <a:pt x="60" y="62"/>
                  </a:lnTo>
                  <a:lnTo>
                    <a:pt x="52" y="72"/>
                  </a:lnTo>
                  <a:lnTo>
                    <a:pt x="42" y="84"/>
                  </a:lnTo>
                  <a:lnTo>
                    <a:pt x="36" y="96"/>
                  </a:lnTo>
                  <a:lnTo>
                    <a:pt x="28" y="108"/>
                  </a:lnTo>
                  <a:lnTo>
                    <a:pt x="24" y="122"/>
                  </a:lnTo>
                  <a:lnTo>
                    <a:pt x="20" y="136"/>
                  </a:lnTo>
                  <a:lnTo>
                    <a:pt x="18" y="152"/>
                  </a:lnTo>
                  <a:lnTo>
                    <a:pt x="18" y="166"/>
                  </a:lnTo>
                  <a:lnTo>
                    <a:pt x="18" y="166"/>
                  </a:lnTo>
                  <a:lnTo>
                    <a:pt x="18" y="182"/>
                  </a:lnTo>
                  <a:lnTo>
                    <a:pt x="20" y="196"/>
                  </a:lnTo>
                  <a:lnTo>
                    <a:pt x="24" y="212"/>
                  </a:lnTo>
                  <a:lnTo>
                    <a:pt x="28" y="224"/>
                  </a:lnTo>
                  <a:lnTo>
                    <a:pt x="36" y="238"/>
                  </a:lnTo>
                  <a:lnTo>
                    <a:pt x="42" y="250"/>
                  </a:lnTo>
                  <a:lnTo>
                    <a:pt x="52" y="262"/>
                  </a:lnTo>
                  <a:lnTo>
                    <a:pt x="60" y="272"/>
                  </a:lnTo>
                  <a:lnTo>
                    <a:pt x="72" y="282"/>
                  </a:lnTo>
                  <a:lnTo>
                    <a:pt x="82" y="290"/>
                  </a:lnTo>
                  <a:lnTo>
                    <a:pt x="96" y="298"/>
                  </a:lnTo>
                  <a:lnTo>
                    <a:pt x="108" y="304"/>
                  </a:lnTo>
                  <a:lnTo>
                    <a:pt x="122" y="310"/>
                  </a:lnTo>
                  <a:lnTo>
                    <a:pt x="136" y="314"/>
                  </a:lnTo>
                  <a:lnTo>
                    <a:pt x="152" y="316"/>
                  </a:lnTo>
                  <a:lnTo>
                    <a:pt x="166" y="316"/>
                  </a:lnTo>
                  <a:lnTo>
                    <a:pt x="166" y="316"/>
                  </a:lnTo>
                  <a:lnTo>
                    <a:pt x="182" y="316"/>
                  </a:lnTo>
                  <a:lnTo>
                    <a:pt x="196" y="314"/>
                  </a:lnTo>
                  <a:lnTo>
                    <a:pt x="210" y="310"/>
                  </a:lnTo>
                  <a:lnTo>
                    <a:pt x="224" y="304"/>
                  </a:lnTo>
                  <a:lnTo>
                    <a:pt x="238" y="298"/>
                  </a:lnTo>
                  <a:lnTo>
                    <a:pt x="250" y="290"/>
                  </a:lnTo>
                  <a:lnTo>
                    <a:pt x="262" y="282"/>
                  </a:lnTo>
                  <a:lnTo>
                    <a:pt x="272" y="272"/>
                  </a:lnTo>
                  <a:lnTo>
                    <a:pt x="282" y="262"/>
                  </a:lnTo>
                  <a:lnTo>
                    <a:pt x="290" y="250"/>
                  </a:lnTo>
                  <a:lnTo>
                    <a:pt x="298" y="238"/>
                  </a:lnTo>
                  <a:lnTo>
                    <a:pt x="304" y="224"/>
                  </a:lnTo>
                  <a:lnTo>
                    <a:pt x="310" y="212"/>
                  </a:lnTo>
                  <a:lnTo>
                    <a:pt x="312" y="196"/>
                  </a:lnTo>
                  <a:lnTo>
                    <a:pt x="316" y="182"/>
                  </a:lnTo>
                  <a:lnTo>
                    <a:pt x="316" y="166"/>
                  </a:lnTo>
                  <a:lnTo>
                    <a:pt x="316" y="166"/>
                  </a:lnTo>
                  <a:lnTo>
                    <a:pt x="316" y="152"/>
                  </a:lnTo>
                  <a:lnTo>
                    <a:pt x="312" y="136"/>
                  </a:lnTo>
                  <a:lnTo>
                    <a:pt x="310" y="122"/>
                  </a:lnTo>
                  <a:lnTo>
                    <a:pt x="304" y="108"/>
                  </a:lnTo>
                  <a:lnTo>
                    <a:pt x="298" y="96"/>
                  </a:lnTo>
                  <a:lnTo>
                    <a:pt x="290" y="84"/>
                  </a:lnTo>
                  <a:lnTo>
                    <a:pt x="282" y="72"/>
                  </a:lnTo>
                  <a:lnTo>
                    <a:pt x="272" y="62"/>
                  </a:lnTo>
                  <a:lnTo>
                    <a:pt x="262" y="52"/>
                  </a:lnTo>
                  <a:lnTo>
                    <a:pt x="250" y="44"/>
                  </a:lnTo>
                  <a:lnTo>
                    <a:pt x="238" y="36"/>
                  </a:lnTo>
                  <a:lnTo>
                    <a:pt x="224" y="30"/>
                  </a:lnTo>
                  <a:lnTo>
                    <a:pt x="210" y="24"/>
                  </a:lnTo>
                  <a:lnTo>
                    <a:pt x="196" y="20"/>
                  </a:lnTo>
                  <a:lnTo>
                    <a:pt x="182"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0">
              <a:extLst>
                <a:ext uri="{FF2B5EF4-FFF2-40B4-BE49-F238E27FC236}">
                  <a16:creationId xmlns:a16="http://schemas.microsoft.com/office/drawing/2014/main" id="{1883B1DC-7140-4DC0-B0FF-3A77C8801F9D}"/>
                </a:ext>
              </a:extLst>
            </p:cNvPr>
            <p:cNvSpPr>
              <a:spLocks/>
            </p:cNvSpPr>
            <p:nvPr/>
          </p:nvSpPr>
          <p:spPr bwMode="auto">
            <a:xfrm>
              <a:off x="-1433513" y="3517753"/>
              <a:ext cx="330200" cy="231775"/>
            </a:xfrm>
            <a:custGeom>
              <a:avLst/>
              <a:gdLst>
                <a:gd name="T0" fmla="*/ 74 w 208"/>
                <a:gd name="T1" fmla="*/ 146 h 146"/>
                <a:gd name="T2" fmla="*/ 0 w 208"/>
                <a:gd name="T3" fmla="*/ 72 h 146"/>
                <a:gd name="T4" fmla="*/ 14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4"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89">
            <a:extLst>
              <a:ext uri="{FF2B5EF4-FFF2-40B4-BE49-F238E27FC236}">
                <a16:creationId xmlns:a16="http://schemas.microsoft.com/office/drawing/2014/main" id="{68EE8277-B101-4F78-8C5B-3FD424AB938D}"/>
              </a:ext>
            </a:extLst>
          </p:cNvPr>
          <p:cNvGrpSpPr/>
          <p:nvPr/>
        </p:nvGrpSpPr>
        <p:grpSpPr>
          <a:xfrm>
            <a:off x="3784970" y="2208410"/>
            <a:ext cx="88456" cy="89003"/>
            <a:chOff x="3897819" y="2501724"/>
            <a:chExt cx="514350" cy="517525"/>
          </a:xfrm>
          <a:solidFill>
            <a:schemeClr val="bg2"/>
          </a:solidFill>
        </p:grpSpPr>
        <p:sp>
          <p:nvSpPr>
            <p:cNvPr id="91" name="Freeform 10">
              <a:extLst>
                <a:ext uri="{FF2B5EF4-FFF2-40B4-BE49-F238E27FC236}">
                  <a16:creationId xmlns:a16="http://schemas.microsoft.com/office/drawing/2014/main" id="{8BA1354A-B08B-4E9C-8B8C-8FDD0A06E1D3}"/>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a:extLst>
                <a:ext uri="{FF2B5EF4-FFF2-40B4-BE49-F238E27FC236}">
                  <a16:creationId xmlns:a16="http://schemas.microsoft.com/office/drawing/2014/main" id="{0F68F343-EACD-4005-B1A2-3F3390BDFE01}"/>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7">
              <a:extLst>
                <a:ext uri="{FF2B5EF4-FFF2-40B4-BE49-F238E27FC236}">
                  <a16:creationId xmlns:a16="http://schemas.microsoft.com/office/drawing/2014/main" id="{19762641-6E1B-4EA0-AE99-9919553784AB}"/>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a:extLst>
              <a:ext uri="{FF2B5EF4-FFF2-40B4-BE49-F238E27FC236}">
                <a16:creationId xmlns:a16="http://schemas.microsoft.com/office/drawing/2014/main" id="{9D9481F6-333D-480E-85EB-A69D73462640}"/>
              </a:ext>
            </a:extLst>
          </p:cNvPr>
          <p:cNvGrpSpPr/>
          <p:nvPr/>
        </p:nvGrpSpPr>
        <p:grpSpPr>
          <a:xfrm>
            <a:off x="4122369" y="2208410"/>
            <a:ext cx="88456" cy="89003"/>
            <a:chOff x="3897819" y="2501724"/>
            <a:chExt cx="514350" cy="517525"/>
          </a:xfrm>
          <a:solidFill>
            <a:srgbClr val="FFFFFF"/>
          </a:solidFill>
        </p:grpSpPr>
        <p:sp>
          <p:nvSpPr>
            <p:cNvPr id="95" name="Freeform 10">
              <a:extLst>
                <a:ext uri="{FF2B5EF4-FFF2-40B4-BE49-F238E27FC236}">
                  <a16:creationId xmlns:a16="http://schemas.microsoft.com/office/drawing/2014/main" id="{F6C1A261-7DE0-4C95-A9DA-15E4382E68C0}"/>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1">
              <a:extLst>
                <a:ext uri="{FF2B5EF4-FFF2-40B4-BE49-F238E27FC236}">
                  <a16:creationId xmlns:a16="http://schemas.microsoft.com/office/drawing/2014/main" id="{1DA984E9-26FD-4F22-BACC-050500B4F512}"/>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7">
              <a:extLst>
                <a:ext uri="{FF2B5EF4-FFF2-40B4-BE49-F238E27FC236}">
                  <a16:creationId xmlns:a16="http://schemas.microsoft.com/office/drawing/2014/main" id="{A56781BF-6810-4691-B9A7-39EA4DB78748}"/>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8" name="Group 97">
            <a:extLst>
              <a:ext uri="{FF2B5EF4-FFF2-40B4-BE49-F238E27FC236}">
                <a16:creationId xmlns:a16="http://schemas.microsoft.com/office/drawing/2014/main" id="{E4068AE6-EE29-4E01-B700-A0FF972E9F95}"/>
              </a:ext>
            </a:extLst>
          </p:cNvPr>
          <p:cNvGrpSpPr/>
          <p:nvPr/>
        </p:nvGrpSpPr>
        <p:grpSpPr>
          <a:xfrm>
            <a:off x="3957973" y="2331316"/>
            <a:ext cx="88456" cy="89003"/>
            <a:chOff x="3897819" y="2501724"/>
            <a:chExt cx="514350" cy="517525"/>
          </a:xfrm>
          <a:solidFill>
            <a:schemeClr val="bg2"/>
          </a:solidFill>
        </p:grpSpPr>
        <p:sp>
          <p:nvSpPr>
            <p:cNvPr id="99" name="Freeform 10">
              <a:extLst>
                <a:ext uri="{FF2B5EF4-FFF2-40B4-BE49-F238E27FC236}">
                  <a16:creationId xmlns:a16="http://schemas.microsoft.com/office/drawing/2014/main" id="{0717C892-06DB-444A-882E-6C28386425F5}"/>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1">
              <a:extLst>
                <a:ext uri="{FF2B5EF4-FFF2-40B4-BE49-F238E27FC236}">
                  <a16:creationId xmlns:a16="http://schemas.microsoft.com/office/drawing/2014/main" id="{0B837D5F-F5F7-4C75-8F8C-AA20A66B7B38}"/>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7">
              <a:extLst>
                <a:ext uri="{FF2B5EF4-FFF2-40B4-BE49-F238E27FC236}">
                  <a16:creationId xmlns:a16="http://schemas.microsoft.com/office/drawing/2014/main" id="{D8865ADE-5025-44CC-9F03-DEE77B04ACC7}"/>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289BD9BF-FD9B-4991-A0F4-1CA4E8B2DF5A}"/>
              </a:ext>
            </a:extLst>
          </p:cNvPr>
          <p:cNvGrpSpPr/>
          <p:nvPr/>
        </p:nvGrpSpPr>
        <p:grpSpPr>
          <a:xfrm>
            <a:off x="3957973" y="2577128"/>
            <a:ext cx="88456" cy="89003"/>
            <a:chOff x="3897819" y="2501724"/>
            <a:chExt cx="514350" cy="517525"/>
          </a:xfrm>
          <a:solidFill>
            <a:srgbClr val="FFFFFF"/>
          </a:solidFill>
        </p:grpSpPr>
        <p:sp>
          <p:nvSpPr>
            <p:cNvPr id="103" name="Freeform 10">
              <a:extLst>
                <a:ext uri="{FF2B5EF4-FFF2-40B4-BE49-F238E27FC236}">
                  <a16:creationId xmlns:a16="http://schemas.microsoft.com/office/drawing/2014/main" id="{F48DF99B-593C-40CA-BA6F-1D0D3C6EC6AE}"/>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1">
              <a:extLst>
                <a:ext uri="{FF2B5EF4-FFF2-40B4-BE49-F238E27FC236}">
                  <a16:creationId xmlns:a16="http://schemas.microsoft.com/office/drawing/2014/main" id="{043ED101-129C-4926-8235-25E6BC8B4DCB}"/>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7">
              <a:extLst>
                <a:ext uri="{FF2B5EF4-FFF2-40B4-BE49-F238E27FC236}">
                  <a16:creationId xmlns:a16="http://schemas.microsoft.com/office/drawing/2014/main" id="{6474D268-39B1-4ABD-BBD8-86D793D37EE9}"/>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11F8CA-F8A9-4033-86DC-A68725547FE7}"/>
              </a:ext>
            </a:extLst>
          </p:cNvPr>
          <p:cNvGrpSpPr/>
          <p:nvPr/>
        </p:nvGrpSpPr>
        <p:grpSpPr>
          <a:xfrm>
            <a:off x="3957973" y="2700035"/>
            <a:ext cx="88456" cy="89003"/>
            <a:chOff x="3897819" y="2501724"/>
            <a:chExt cx="514350" cy="517525"/>
          </a:xfrm>
          <a:solidFill>
            <a:srgbClr val="FFFFFF"/>
          </a:solidFill>
        </p:grpSpPr>
        <p:sp>
          <p:nvSpPr>
            <p:cNvPr id="107" name="Freeform 10">
              <a:extLst>
                <a:ext uri="{FF2B5EF4-FFF2-40B4-BE49-F238E27FC236}">
                  <a16:creationId xmlns:a16="http://schemas.microsoft.com/office/drawing/2014/main" id="{D7C75DEE-5462-48F8-8173-E6905E62960A}"/>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1">
              <a:extLst>
                <a:ext uri="{FF2B5EF4-FFF2-40B4-BE49-F238E27FC236}">
                  <a16:creationId xmlns:a16="http://schemas.microsoft.com/office/drawing/2014/main" id="{1F0EC85B-4148-4F87-AC44-33ECE2260C09}"/>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7">
              <a:extLst>
                <a:ext uri="{FF2B5EF4-FFF2-40B4-BE49-F238E27FC236}">
                  <a16:creationId xmlns:a16="http://schemas.microsoft.com/office/drawing/2014/main" id="{A488115A-2C3D-4C96-BCB8-0C3496D18968}"/>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14" name="Straight Connector 113">
            <a:extLst>
              <a:ext uri="{FF2B5EF4-FFF2-40B4-BE49-F238E27FC236}">
                <a16:creationId xmlns:a16="http://schemas.microsoft.com/office/drawing/2014/main" id="{9D94C1EB-F479-48D2-AED3-C78491510648}"/>
              </a:ext>
            </a:extLst>
          </p:cNvPr>
          <p:cNvCxnSpPr>
            <a:cxnSpLocks/>
          </p:cNvCxnSpPr>
          <p:nvPr/>
        </p:nvCxnSpPr>
        <p:spPr>
          <a:xfrm flipH="1">
            <a:off x="3826401" y="2293590"/>
            <a:ext cx="5594" cy="5090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5C37A5-1FB9-4348-BA8A-10CED15E60FD}"/>
              </a:ext>
            </a:extLst>
          </p:cNvPr>
          <p:cNvCxnSpPr>
            <a:cxnSpLocks/>
          </p:cNvCxnSpPr>
          <p:nvPr/>
        </p:nvCxnSpPr>
        <p:spPr>
          <a:xfrm flipH="1">
            <a:off x="4166597" y="2293590"/>
            <a:ext cx="2798" cy="48512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8F271907-08A4-4852-94C5-AAA3403DDD2C}"/>
              </a:ext>
            </a:extLst>
          </p:cNvPr>
          <p:cNvGrpSpPr/>
          <p:nvPr/>
        </p:nvGrpSpPr>
        <p:grpSpPr>
          <a:xfrm>
            <a:off x="4287425" y="2208410"/>
            <a:ext cx="88456" cy="89003"/>
            <a:chOff x="3897819" y="2501724"/>
            <a:chExt cx="514350" cy="517525"/>
          </a:xfrm>
          <a:solidFill>
            <a:schemeClr val="bg2"/>
          </a:solidFill>
        </p:grpSpPr>
        <p:sp>
          <p:nvSpPr>
            <p:cNvPr id="128" name="Freeform 10">
              <a:extLst>
                <a:ext uri="{FF2B5EF4-FFF2-40B4-BE49-F238E27FC236}">
                  <a16:creationId xmlns:a16="http://schemas.microsoft.com/office/drawing/2014/main" id="{639550F2-B484-4415-8A10-E20953B5CB8E}"/>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1">
              <a:extLst>
                <a:ext uri="{FF2B5EF4-FFF2-40B4-BE49-F238E27FC236}">
                  <a16:creationId xmlns:a16="http://schemas.microsoft.com/office/drawing/2014/main" id="{CCEE74DC-02B9-440F-9C20-BDFF194A8676}"/>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97">
              <a:extLst>
                <a:ext uri="{FF2B5EF4-FFF2-40B4-BE49-F238E27FC236}">
                  <a16:creationId xmlns:a16="http://schemas.microsoft.com/office/drawing/2014/main" id="{15D6F641-DDE4-4A16-A8C7-4ECAF3398201}"/>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31" name="Straight Connector 130">
            <a:extLst>
              <a:ext uri="{FF2B5EF4-FFF2-40B4-BE49-F238E27FC236}">
                <a16:creationId xmlns:a16="http://schemas.microsoft.com/office/drawing/2014/main" id="{28CDAC94-6025-4D2D-BDD6-5E0B8ED69880}"/>
              </a:ext>
            </a:extLst>
          </p:cNvPr>
          <p:cNvCxnSpPr>
            <a:cxnSpLocks/>
          </p:cNvCxnSpPr>
          <p:nvPr/>
        </p:nvCxnSpPr>
        <p:spPr>
          <a:xfrm flipH="1">
            <a:off x="4328856" y="2293590"/>
            <a:ext cx="5594" cy="5090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7E4FD42-D54D-4484-813B-C7AA873CA72B}"/>
              </a:ext>
            </a:extLst>
          </p:cNvPr>
          <p:cNvSpPr txBox="1"/>
          <p:nvPr/>
        </p:nvSpPr>
        <p:spPr>
          <a:xfrm>
            <a:off x="8637020" y="6438424"/>
            <a:ext cx="3235639" cy="141577"/>
          </a:xfrm>
          <a:prstGeom prst="rect">
            <a:avLst/>
          </a:prstGeom>
          <a:noFill/>
        </p:spPr>
        <p:txBody>
          <a:bodyPr wrap="square" lIns="0" tIns="36576" rIns="0" bIns="0" rtlCol="0">
            <a:spAutoFit/>
          </a:bodyPr>
          <a:lstStyle/>
          <a:p>
            <a:pPr algn="r">
              <a:lnSpc>
                <a:spcPct val="85000"/>
              </a:lnSpc>
              <a:spcAft>
                <a:spcPts val="600"/>
              </a:spcAft>
              <a:buClr>
                <a:schemeClr val="accent2"/>
              </a:buClr>
              <a:buSzPct val="70000"/>
            </a:pPr>
            <a:r>
              <a:rPr lang="en-US" sz="800" b="1" dirty="0">
                <a:solidFill>
                  <a:schemeClr val="bg1"/>
                </a:solidFill>
              </a:rPr>
              <a:t>Global widescreen presentation v1.6</a:t>
            </a:r>
            <a:endParaRPr lang="en-US" sz="800" dirty="0">
              <a:solidFill>
                <a:schemeClr val="bg1"/>
              </a:solidFill>
            </a:endParaRPr>
          </a:p>
        </p:txBody>
      </p:sp>
    </p:spTree>
    <p:extLst>
      <p:ext uri="{BB962C8B-B14F-4D97-AF65-F5344CB8AC3E}">
        <p14:creationId xmlns:p14="http://schemas.microsoft.com/office/powerpoint/2010/main" val="397588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B914-8121-46CD-A4E4-1F6BA5C088C3}"/>
              </a:ext>
            </a:extLst>
          </p:cNvPr>
          <p:cNvSpPr>
            <a:spLocks noGrp="1"/>
          </p:cNvSpPr>
          <p:nvPr>
            <p:ph type="title"/>
          </p:nvPr>
        </p:nvSpPr>
        <p:spPr/>
        <p:txBody>
          <a:bodyPr/>
          <a:lstStyle/>
          <a:p>
            <a:r>
              <a:rPr lang="en-US" dirty="0"/>
              <a:t>Lagrange polynomial Interpolation</a:t>
            </a:r>
          </a:p>
        </p:txBody>
      </p:sp>
      <p:sp>
        <p:nvSpPr>
          <p:cNvPr id="9" name="Date Placeholder 8">
            <a:extLst>
              <a:ext uri="{FF2B5EF4-FFF2-40B4-BE49-F238E27FC236}">
                <a16:creationId xmlns:a16="http://schemas.microsoft.com/office/drawing/2014/main" id="{76C7C160-B5B2-407E-9227-E0F626E98F07}"/>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11" name="Slide Number Placeholder 10">
            <a:extLst>
              <a:ext uri="{FF2B5EF4-FFF2-40B4-BE49-F238E27FC236}">
                <a16:creationId xmlns:a16="http://schemas.microsoft.com/office/drawing/2014/main" id="{8D1545E8-7A5D-4A41-8A0A-B6682A05A5A8}"/>
              </a:ext>
            </a:extLst>
          </p:cNvPr>
          <p:cNvSpPr>
            <a:spLocks noGrp="1"/>
          </p:cNvSpPr>
          <p:nvPr>
            <p:ph type="sldNum" sz="quarter" idx="21"/>
          </p:nvPr>
        </p:nvSpPr>
        <p:spPr/>
        <p:txBody>
          <a:bodyPr/>
          <a:lstStyle/>
          <a:p>
            <a:r>
              <a:rPr lang="en-IN"/>
              <a:t>Page </a:t>
            </a:r>
            <a:fld id="{F1BC30E3-FFE5-4B91-AA19-87A149EBB9EE}" type="slidenum">
              <a:rPr smtClean="0"/>
              <a:pPr/>
              <a:t>4</a:t>
            </a:fld>
            <a:endParaRPr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688840D-6B7F-4070-A7E1-E5D363E4BC58}"/>
                  </a:ext>
                </a:extLst>
              </p:cNvPr>
              <p:cNvSpPr txBox="1"/>
              <p:nvPr/>
            </p:nvSpPr>
            <p:spPr>
              <a:xfrm>
                <a:off x="722811" y="1158240"/>
                <a:ext cx="10650583" cy="3901004"/>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400" b="0" i="0" dirty="0">
                    <a:solidFill>
                      <a:srgbClr val="434343"/>
                    </a:solidFill>
                    <a:effectLst/>
                  </a:rPr>
                  <a:t>Given </a:t>
                </a:r>
                <a:r>
                  <a:rPr lang="en-US" sz="1400" b="0" dirty="0">
                    <a:solidFill>
                      <a:srgbClr val="434343"/>
                    </a:solidFill>
                    <a:effectLst/>
                  </a:rPr>
                  <a:t>k</a:t>
                </a:r>
                <a:r>
                  <a:rPr lang="en-US" sz="1400" b="0" i="0" dirty="0">
                    <a:solidFill>
                      <a:srgbClr val="434343"/>
                    </a:solidFill>
                    <a:effectLst/>
                  </a:rPr>
                  <a:t> shares </a:t>
                </a:r>
                <a:r>
                  <a:rPr lang="en-US" sz="1400" dirty="0">
                    <a:solidFill>
                      <a:schemeClr val="bg1"/>
                    </a:solidFill>
                  </a:rPr>
                  <a:t>{(x</a:t>
                </a:r>
                <a:r>
                  <a:rPr lang="en-US" sz="1400" baseline="-25000" dirty="0">
                    <a:solidFill>
                      <a:schemeClr val="bg1"/>
                    </a:solidFill>
                  </a:rPr>
                  <a:t>0</a:t>
                </a:r>
                <a:r>
                  <a:rPr lang="en-US" sz="1400" dirty="0">
                    <a:solidFill>
                      <a:schemeClr val="bg1"/>
                    </a:solidFill>
                  </a:rPr>
                  <a:t>, y</a:t>
                </a:r>
                <a:r>
                  <a:rPr lang="en-US" sz="1400" baseline="-25000" dirty="0">
                    <a:solidFill>
                      <a:schemeClr val="bg1"/>
                    </a:solidFill>
                  </a:rPr>
                  <a:t>0</a:t>
                </a:r>
                <a:r>
                  <a:rPr lang="en-US" sz="1400" dirty="0">
                    <a:solidFill>
                      <a:schemeClr val="bg1"/>
                    </a:solidFill>
                  </a:rPr>
                  <a:t>), (x</a:t>
                </a:r>
                <a:r>
                  <a:rPr lang="en-US" sz="1400" baseline="-25000" dirty="0">
                    <a:solidFill>
                      <a:schemeClr val="bg1"/>
                    </a:solidFill>
                  </a:rPr>
                  <a:t>1</a:t>
                </a:r>
                <a:r>
                  <a:rPr lang="en-US" sz="1400" dirty="0">
                    <a:solidFill>
                      <a:schemeClr val="bg1"/>
                    </a:solidFill>
                  </a:rPr>
                  <a:t>, y</a:t>
                </a:r>
                <a:r>
                  <a:rPr lang="en-US" sz="1400" baseline="-25000" dirty="0">
                    <a:solidFill>
                      <a:schemeClr val="bg1"/>
                    </a:solidFill>
                  </a:rPr>
                  <a:t>1</a:t>
                </a:r>
                <a:r>
                  <a:rPr lang="en-US" sz="1400" dirty="0">
                    <a:solidFill>
                      <a:schemeClr val="bg1"/>
                    </a:solidFill>
                  </a:rPr>
                  <a:t>)…(x</a:t>
                </a:r>
                <a:r>
                  <a:rPr lang="en-US" sz="1400" baseline="-25000" dirty="0">
                    <a:solidFill>
                      <a:schemeClr val="bg1"/>
                    </a:solidFill>
                  </a:rPr>
                  <a:t>k-1</a:t>
                </a:r>
                <a:r>
                  <a:rPr lang="en-US" sz="1400" dirty="0">
                    <a:solidFill>
                      <a:schemeClr val="bg1"/>
                    </a:solidFill>
                  </a:rPr>
                  <a:t>, x</a:t>
                </a:r>
                <a:r>
                  <a:rPr lang="en-US" sz="1400" baseline="-25000" dirty="0">
                    <a:solidFill>
                      <a:schemeClr val="bg1"/>
                    </a:solidFill>
                  </a:rPr>
                  <a:t>k-1</a:t>
                </a:r>
                <a:r>
                  <a:rPr lang="en-US" sz="1400" dirty="0">
                    <a:solidFill>
                      <a:schemeClr val="bg1"/>
                    </a:solidFill>
                  </a:rPr>
                  <a:t>)}</a:t>
                </a:r>
                <a:r>
                  <a:rPr lang="en-US" sz="1400" b="0" i="0" dirty="0">
                    <a:solidFill>
                      <a:srgbClr val="434343"/>
                    </a:solidFill>
                    <a:effectLst/>
                  </a:rPr>
                  <a:t>, </a:t>
                </a:r>
                <a:endParaRPr lang="en-US" sz="1400" dirty="0">
                  <a:solidFill>
                    <a:schemeClr val="bg1"/>
                  </a:solidFill>
                </a:endParaRPr>
              </a:p>
              <a:p>
                <a:pPr marL="356616" indent="-356616">
                  <a:lnSpc>
                    <a:spcPct val="85000"/>
                  </a:lnSpc>
                  <a:spcAft>
                    <a:spcPts val="600"/>
                  </a:spcAft>
                  <a:buClr>
                    <a:schemeClr val="tx2"/>
                  </a:buClr>
                  <a:buSzPct val="70000"/>
                  <a:buFont typeface="Arial" pitchFamily="34" charset="0"/>
                  <a:buChar char="►"/>
                </a:pPr>
                <a:r>
                  <a:rPr lang="en-US" sz="1400" dirty="0">
                    <a:solidFill>
                      <a:schemeClr val="bg1"/>
                    </a:solidFill>
                  </a:rPr>
                  <a:t>Firstly, produce a set of Lagrange polynomials </a:t>
                </a:r>
                <a14:m>
                  <m:oMath xmlns:m="http://schemas.openxmlformats.org/officeDocument/2006/math">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oMath>
                </a14:m>
                <a:r>
                  <a:rPr lang="en-US" sz="1400" dirty="0">
                    <a:solidFill>
                      <a:schemeClr val="bg1"/>
                    </a:solidFill>
                  </a:rPr>
                  <a:t> each associated with a particular </a:t>
                </a:r>
                <a14:m>
                  <m:oMath xmlns:m="http://schemas.openxmlformats.org/officeDocument/2006/math">
                    <m:r>
                      <a:rPr lang="en-US" sz="1400" b="0" i="1" smtClean="0">
                        <a:solidFill>
                          <a:schemeClr val="bg1"/>
                        </a:solidFill>
                        <a:latin typeface="Cambria Math" panose="02040503050406030204" pitchFamily="18" charset="0"/>
                      </a:rPr>
                      <m:t>𝑥</m:t>
                    </m:r>
                    <m:r>
                      <a:rPr lang="en-US" sz="1400" b="0" i="1" baseline="-25000" smtClean="0">
                        <a:solidFill>
                          <a:schemeClr val="bg1"/>
                        </a:solidFill>
                        <a:latin typeface="Cambria Math" panose="02040503050406030204" pitchFamily="18" charset="0"/>
                      </a:rPr>
                      <m:t>𝑖</m:t>
                    </m:r>
                  </m:oMath>
                </a14:m>
                <a:r>
                  <a:rPr lang="en-US" sz="1400" dirty="0">
                    <a:solidFill>
                      <a:schemeClr val="bg1"/>
                    </a:solidFill>
                  </a:rPr>
                  <a:t>, Lagrange polynomial for x</a:t>
                </a:r>
                <a:r>
                  <a:rPr lang="en-US" sz="1400" baseline="-25000" dirty="0">
                    <a:solidFill>
                      <a:schemeClr val="bg1"/>
                    </a:solidFill>
                  </a:rPr>
                  <a:t>i</a:t>
                </a:r>
                <a:r>
                  <a:rPr lang="en-US" sz="1400" dirty="0">
                    <a:solidFill>
                      <a:schemeClr val="bg1"/>
                    </a:solidFill>
                  </a:rPr>
                  <a:t>, </a:t>
                </a:r>
              </a:p>
              <a:p>
                <a:pPr>
                  <a:lnSpc>
                    <a:spcPct val="85000"/>
                  </a:lnSpc>
                  <a:spcAft>
                    <a:spcPts val="600"/>
                  </a:spcAft>
                  <a:buClr>
                    <a:schemeClr val="accent2"/>
                  </a:buClr>
                  <a:buSzPct val="70000"/>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e>
                      </m:d>
                      <m:r>
                        <a:rPr lang="en-US" sz="1400" b="0" i="1" smtClean="0">
                          <a:solidFill>
                            <a:schemeClr val="bg1"/>
                          </a:solidFill>
                          <a:latin typeface="Cambria Math" panose="02040503050406030204" pitchFamily="18" charset="0"/>
                        </a:rPr>
                        <m:t>= </m:t>
                      </m:r>
                      <m:nary>
                        <m:naryPr>
                          <m:chr m:val="∏"/>
                          <m:supHide m:val="on"/>
                          <m:ctrlPr>
                            <a:rPr lang="en-US" sz="1400" b="0" i="1" smtClean="0">
                              <a:solidFill>
                                <a:schemeClr val="bg1"/>
                              </a:solidFill>
                              <a:latin typeface="Cambria Math" panose="02040503050406030204" pitchFamily="18" charset="0"/>
                            </a:rPr>
                          </m:ctrlPr>
                        </m:naryPr>
                        <m:sub>
                          <m:r>
                            <m:rPr>
                              <m:brk m:alnAt="7"/>
                            </m:rPr>
                            <a:rPr lang="en-US" sz="1400" b="0" i="1"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ea typeface="Cambria Math" panose="02040503050406030204" pitchFamily="18" charset="0"/>
                            </a:rPr>
                            <m:t>𝑖</m:t>
                          </m:r>
                        </m:sub>
                        <m:sup/>
                        <m:e>
                          <m:f>
                            <m:fPr>
                              <m:ctrlPr>
                                <a:rPr lang="en-US" sz="1400" b="0" i="1" smtClean="0">
                                  <a:solidFill>
                                    <a:schemeClr val="bg1"/>
                                  </a:solidFill>
                                  <a:latin typeface="Cambria Math" panose="02040503050406030204" pitchFamily="18" charset="0"/>
                                </a:rPr>
                              </m:ctrlPr>
                            </m:fPr>
                            <m:num>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𝑥𝑗</m:t>
                              </m:r>
                            </m:num>
                            <m:den>
                              <m:r>
                                <a:rPr lang="en-US" sz="1400" b="0" i="1" smtClean="0">
                                  <a:solidFill>
                                    <a:schemeClr val="bg1"/>
                                  </a:solidFill>
                                  <a:latin typeface="Cambria Math" panose="02040503050406030204" pitchFamily="18" charset="0"/>
                                </a:rPr>
                                <m:t>𝑥</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𝑥𝑗</m:t>
                              </m:r>
                            </m:den>
                          </m:f>
                        </m:e>
                      </m:nary>
                      <m:r>
                        <a:rPr lang="en-US" sz="1400" b="0" i="1" smtClean="0">
                          <a:solidFill>
                            <a:schemeClr val="bg1"/>
                          </a:solidFill>
                          <a:latin typeface="Cambria Math" panose="02040503050406030204" pitchFamily="18" charset="0"/>
                        </a:rPr>
                        <m:t>.</m:t>
                      </m:r>
                    </m:oMath>
                  </m:oMathPara>
                </a14:m>
                <a:endParaRPr lang="en-US" sz="1400" b="0" i="1" dirty="0">
                  <a:solidFill>
                    <a:schemeClr val="bg1"/>
                  </a:solidFill>
                </a:endParaRPr>
              </a:p>
              <a:p>
                <a:pPr>
                  <a:lnSpc>
                    <a:spcPct val="85000"/>
                  </a:lnSpc>
                  <a:spcAft>
                    <a:spcPts val="600"/>
                  </a:spcAft>
                  <a:buClr>
                    <a:schemeClr val="accent2"/>
                  </a:buClr>
                  <a:buSzPct val="70000"/>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𝐿</m:t>
                      </m:r>
                      <m:r>
                        <a:rPr lang="en-US" sz="1400" b="0" i="1" baseline="-25000" dirty="0" smtClean="0">
                          <a:solidFill>
                            <a:schemeClr val="bg1"/>
                          </a:solidFill>
                          <a:latin typeface="Cambria Math" panose="02040503050406030204" pitchFamily="18" charset="0"/>
                        </a:rPr>
                        <m:t>𝑖</m:t>
                      </m:r>
                      <m:d>
                        <m:dPr>
                          <m:ctrlPr>
                            <a:rPr lang="en-US" sz="1400" b="0" i="1" dirty="0" smtClean="0">
                              <a:solidFill>
                                <a:schemeClr val="bg1"/>
                              </a:solidFill>
                              <a:latin typeface="Cambria Math" panose="02040503050406030204" pitchFamily="18" charset="0"/>
                            </a:rPr>
                          </m:ctrlPr>
                        </m:dPr>
                        <m:e>
                          <m:r>
                            <a:rPr lang="en-US" sz="1400" b="0" i="1" dirty="0" smtClean="0">
                              <a:solidFill>
                                <a:schemeClr val="bg1"/>
                              </a:solidFill>
                              <a:latin typeface="Cambria Math" panose="02040503050406030204" pitchFamily="18" charset="0"/>
                            </a:rPr>
                            <m:t>𝑥</m:t>
                          </m:r>
                          <m:r>
                            <a:rPr lang="en-US" sz="1400" b="0" i="1" baseline="-25000" dirty="0" smtClean="0">
                              <a:solidFill>
                                <a:schemeClr val="bg1"/>
                              </a:solidFill>
                              <a:latin typeface="Cambria Math" panose="02040503050406030204" pitchFamily="18" charset="0"/>
                            </a:rPr>
                            <m:t>𝑖</m:t>
                          </m:r>
                        </m:e>
                      </m:d>
                      <m:r>
                        <a:rPr lang="en-US" sz="1400" b="0" i="1" dirty="0" smtClean="0">
                          <a:solidFill>
                            <a:schemeClr val="bg1"/>
                          </a:solidFill>
                          <a:latin typeface="Cambria Math" panose="02040503050406030204" pitchFamily="18" charset="0"/>
                        </a:rPr>
                        <m:t>=1 </m:t>
                      </m:r>
                      <m:r>
                        <a:rPr lang="en-US" sz="1400" b="0" i="1" dirty="0" smtClean="0">
                          <a:solidFill>
                            <a:schemeClr val="bg1"/>
                          </a:solidFill>
                          <a:latin typeface="Cambria Math" panose="02040503050406030204" pitchFamily="18" charset="0"/>
                        </a:rPr>
                        <m:t>𝑎𝑛𝑑</m:t>
                      </m:r>
                      <m:r>
                        <a:rPr lang="en-US" sz="1400" b="0" i="1" dirty="0" smtClean="0">
                          <a:solidFill>
                            <a:schemeClr val="bg1"/>
                          </a:solidFill>
                          <a:latin typeface="Cambria Math" panose="02040503050406030204" pitchFamily="18" charset="0"/>
                        </a:rPr>
                        <m:t> </m:t>
                      </m:r>
                      <m:r>
                        <a:rPr lang="en-US" sz="1400" b="0" i="1" dirty="0" smtClean="0">
                          <a:solidFill>
                            <a:schemeClr val="bg1"/>
                          </a:solidFill>
                          <a:latin typeface="Cambria Math" panose="02040503050406030204" pitchFamily="18" charset="0"/>
                        </a:rPr>
                        <m:t>𝐿𝑖</m:t>
                      </m:r>
                      <m:d>
                        <m:dPr>
                          <m:ctrlPr>
                            <a:rPr lang="en-US" sz="1400" b="0" i="1" dirty="0" smtClean="0">
                              <a:solidFill>
                                <a:schemeClr val="bg1"/>
                              </a:solidFill>
                              <a:latin typeface="Cambria Math" panose="02040503050406030204" pitchFamily="18" charset="0"/>
                            </a:rPr>
                          </m:ctrlPr>
                        </m:dPr>
                        <m:e>
                          <m:r>
                            <a:rPr lang="en-US" sz="1400" b="0" i="1" dirty="0" smtClean="0">
                              <a:solidFill>
                                <a:schemeClr val="bg1"/>
                              </a:solidFill>
                              <a:latin typeface="Cambria Math" panose="02040503050406030204" pitchFamily="18" charset="0"/>
                            </a:rPr>
                            <m:t>𝑥</m:t>
                          </m:r>
                          <m:r>
                            <a:rPr lang="en-US" sz="1400" b="0" i="1" baseline="-25000" dirty="0" smtClean="0">
                              <a:solidFill>
                                <a:schemeClr val="bg1"/>
                              </a:solidFill>
                              <a:latin typeface="Cambria Math" panose="02040503050406030204" pitchFamily="18" charset="0"/>
                            </a:rPr>
                            <m:t>𝑗</m:t>
                          </m:r>
                        </m:e>
                      </m:d>
                      <m:r>
                        <a:rPr lang="en-US" sz="1400" b="0" i="1" dirty="0" smtClean="0">
                          <a:solidFill>
                            <a:schemeClr val="bg1"/>
                          </a:solidFill>
                          <a:latin typeface="Cambria Math" panose="02040503050406030204" pitchFamily="18" charset="0"/>
                        </a:rPr>
                        <m:t>=0 </m:t>
                      </m:r>
                      <m:r>
                        <a:rPr lang="en-US" sz="1400" b="0" i="1" dirty="0" smtClean="0">
                          <a:solidFill>
                            <a:schemeClr val="bg1"/>
                          </a:solidFill>
                          <a:latin typeface="Cambria Math" panose="02040503050406030204" pitchFamily="18" charset="0"/>
                        </a:rPr>
                        <m:t>𝑓𝑜𝑟</m:t>
                      </m:r>
                      <m:r>
                        <a:rPr lang="en-US" sz="1400" b="0" i="1" dirty="0" smtClean="0">
                          <a:solidFill>
                            <a:schemeClr val="bg1"/>
                          </a:solidFill>
                          <a:latin typeface="Cambria Math" panose="02040503050406030204" pitchFamily="18" charset="0"/>
                        </a:rPr>
                        <m:t> </m:t>
                      </m:r>
                      <m:r>
                        <a:rPr lang="en-US" sz="1400" b="0" i="1" dirty="0" smtClean="0">
                          <a:solidFill>
                            <a:schemeClr val="bg1"/>
                          </a:solidFill>
                          <a:latin typeface="Cambria Math" panose="02040503050406030204" pitchFamily="18" charset="0"/>
                        </a:rPr>
                        <m:t>𝑖</m:t>
                      </m:r>
                      <m:r>
                        <a:rPr lang="en-US" sz="1400" b="0" i="1" dirty="0" smtClean="0">
                          <a:solidFill>
                            <a:schemeClr val="bg1"/>
                          </a:solidFill>
                          <a:latin typeface="Cambria Math" panose="02040503050406030204" pitchFamily="18" charset="0"/>
                        </a:rPr>
                        <m:t> ≠</m:t>
                      </m:r>
                      <m:r>
                        <a:rPr lang="en-US" sz="1400" b="0" i="1" dirty="0" smtClean="0">
                          <a:solidFill>
                            <a:schemeClr val="bg1"/>
                          </a:solidFill>
                          <a:latin typeface="Cambria Math" panose="02040503050406030204" pitchFamily="18" charset="0"/>
                          <a:ea typeface="Cambria Math" panose="02040503050406030204" pitchFamily="18" charset="0"/>
                        </a:rPr>
                        <m:t>𝑗</m:t>
                      </m:r>
                      <m:r>
                        <a:rPr lang="en-US" sz="1400" b="0" i="1" dirty="0" smtClean="0">
                          <a:solidFill>
                            <a:schemeClr val="bg1"/>
                          </a:solidFill>
                          <a:latin typeface="Cambria Math" panose="02040503050406030204" pitchFamily="18" charset="0"/>
                          <a:ea typeface="Cambria Math" panose="02040503050406030204" pitchFamily="18" charset="0"/>
                        </a:rPr>
                        <m:t>.</m:t>
                      </m:r>
                    </m:oMath>
                  </m:oMathPara>
                </a14:m>
                <a:endParaRPr lang="en-US" sz="1400" dirty="0">
                  <a:solidFill>
                    <a:schemeClr val="bg1"/>
                  </a:solidFill>
                </a:endParaRPr>
              </a:p>
              <a:p>
                <a:pPr>
                  <a:lnSpc>
                    <a:spcPct val="85000"/>
                  </a:lnSpc>
                  <a:spcAft>
                    <a:spcPts val="600"/>
                  </a:spcAft>
                  <a:buClr>
                    <a:schemeClr val="tx2"/>
                  </a:buClr>
                  <a:buSzPct val="70000"/>
                </a:pPr>
                <a:endParaRPr lang="en-US" sz="1400" dirty="0">
                  <a:solidFill>
                    <a:schemeClr val="bg1"/>
                  </a:solidFill>
                </a:endParaRPr>
              </a:p>
              <a:p>
                <a:pPr marL="356616" indent="-356616">
                  <a:lnSpc>
                    <a:spcPct val="85000"/>
                  </a:lnSpc>
                  <a:spcAft>
                    <a:spcPts val="600"/>
                  </a:spcAft>
                  <a:buClr>
                    <a:schemeClr val="tx2"/>
                  </a:buClr>
                  <a:buSzPct val="70000"/>
                  <a:buFont typeface="Arial" pitchFamily="34" charset="0"/>
                  <a:buChar char="►"/>
                </a:pPr>
                <a:r>
                  <a:rPr lang="en-US" sz="1400" dirty="0">
                    <a:solidFill>
                      <a:schemeClr val="bg1"/>
                    </a:solidFill>
                  </a:rPr>
                  <a:t>Secondly, produce the polynomial P which goes through every shares by multiplying each </a:t>
                </a:r>
                <a14:m>
                  <m:oMath xmlns:m="http://schemas.openxmlformats.org/officeDocument/2006/math">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oMath>
                </a14:m>
                <a:r>
                  <a:rPr lang="en-US" sz="1400" dirty="0">
                    <a:solidFill>
                      <a:schemeClr val="bg1"/>
                    </a:solidFill>
                  </a:rPr>
                  <a:t> by </a:t>
                </a:r>
                <a:r>
                  <a:rPr lang="en-US" sz="1400" dirty="0" err="1">
                    <a:solidFill>
                      <a:schemeClr val="bg1"/>
                    </a:solidFill>
                  </a:rPr>
                  <a:t>y</a:t>
                </a:r>
                <a:r>
                  <a:rPr lang="en-US" sz="1400" baseline="-25000" dirty="0" err="1">
                    <a:solidFill>
                      <a:schemeClr val="bg1"/>
                    </a:solidFill>
                  </a:rPr>
                  <a:t>i</a:t>
                </a:r>
                <a:r>
                  <a:rPr lang="en-US" sz="1400" dirty="0">
                    <a:solidFill>
                      <a:schemeClr val="bg1"/>
                    </a:solidFill>
                  </a:rPr>
                  <a:t> and summing up the polynomials.</a:t>
                </a:r>
              </a:p>
              <a:p>
                <a:pPr>
                  <a:lnSpc>
                    <a:spcPct val="85000"/>
                  </a:lnSpc>
                  <a:spcAft>
                    <a:spcPts val="600"/>
                  </a:spcAft>
                  <a:buClr>
                    <a:schemeClr val="tx2"/>
                  </a:buClr>
                  <a:buSzPct val="70000"/>
                </a:pPr>
                <a:endParaRPr lang="en-US" sz="1400" b="0" i="1" dirty="0">
                  <a:solidFill>
                    <a:schemeClr val="bg1"/>
                  </a:solidFill>
                </a:endParaRPr>
              </a:p>
              <a:p>
                <a:pPr>
                  <a:lnSpc>
                    <a:spcPct val="85000"/>
                  </a:lnSpc>
                  <a:spcAft>
                    <a:spcPts val="600"/>
                  </a:spcAft>
                  <a:buClr>
                    <a:schemeClr val="tx2"/>
                  </a:buClr>
                  <a:buSzPct val="70000"/>
                </a:pPr>
                <a14:m>
                  <m:oMath xmlns:m="http://schemas.openxmlformats.org/officeDocument/2006/math">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𝑃</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𝑋</m:t>
                        </m:r>
                      </m:e>
                    </m:d>
                    <m:r>
                      <a:rPr lang="en-US" sz="1400" b="0" i="1" smtClean="0">
                        <a:solidFill>
                          <a:schemeClr val="bg1"/>
                        </a:solidFill>
                        <a:latin typeface="Cambria Math" panose="02040503050406030204" pitchFamily="18" charset="0"/>
                      </a:rPr>
                      <m:t>= </m:t>
                    </m:r>
                    <m:nary>
                      <m:naryPr>
                        <m:chr m:val="∑"/>
                        <m:ctrlPr>
                          <a:rPr lang="en-US" sz="140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𝑘</m:t>
                        </m:r>
                      </m:sup>
                      <m:e>
                        <m:r>
                          <a:rPr lang="en-US" sz="1400" b="0" i="1" smtClean="0">
                            <a:solidFill>
                              <a:schemeClr val="bg1"/>
                            </a:solidFill>
                            <a:latin typeface="Cambria Math" panose="02040503050406030204" pitchFamily="18" charset="0"/>
                          </a:rPr>
                          <m:t>𝑦</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e>
                    </m:nary>
                  </m:oMath>
                </a14:m>
                <a:r>
                  <a:rPr lang="en-US" sz="1400" dirty="0">
                    <a:solidFill>
                      <a:schemeClr val="bg1"/>
                    </a:solidFill>
                  </a:rPr>
                  <a:t> = </a:t>
                </a:r>
              </a:p>
              <a:p>
                <a:pPr>
                  <a:lnSpc>
                    <a:spcPct val="85000"/>
                  </a:lnSpc>
                  <a:spcAft>
                    <a:spcPts val="600"/>
                  </a:spcAft>
                  <a:buClr>
                    <a:schemeClr val="tx2"/>
                  </a:buClr>
                  <a:buSzPct val="70000"/>
                </a:pPr>
                <a:endParaRPr lang="en-US" sz="1400" dirty="0">
                  <a:solidFill>
                    <a:schemeClr val="bg1"/>
                  </a:solidFill>
                </a:endParaRPr>
              </a:p>
              <a:p>
                <a:pPr marL="356616" indent="-356616">
                  <a:lnSpc>
                    <a:spcPct val="85000"/>
                  </a:lnSpc>
                  <a:spcAft>
                    <a:spcPts val="600"/>
                  </a:spcAft>
                  <a:buClr>
                    <a:schemeClr val="tx2"/>
                  </a:buClr>
                  <a:buSzPct val="70000"/>
                  <a:buFont typeface="Arial" pitchFamily="34" charset="0"/>
                  <a:buChar char="►"/>
                </a:pPr>
                <a:r>
                  <a:rPr lang="en-US" sz="1400" dirty="0">
                    <a:solidFill>
                      <a:schemeClr val="bg1"/>
                    </a:solidFill>
                  </a:rPr>
                  <a:t>Finally, recovering the secret can be done by computing:</a:t>
                </a:r>
              </a:p>
              <a:p>
                <a:pPr>
                  <a:lnSpc>
                    <a:spcPct val="85000"/>
                  </a:lnSpc>
                  <a:spcAft>
                    <a:spcPts val="600"/>
                  </a:spcAft>
                  <a:buClr>
                    <a:schemeClr val="accent2"/>
                  </a:buClr>
                  <a:buSzPct val="70000"/>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𝑠</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𝑃</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0</m:t>
                          </m:r>
                        </m:e>
                      </m:d>
                      <m:r>
                        <a:rPr lang="en-US" sz="1400" b="0" i="1" smtClean="0">
                          <a:solidFill>
                            <a:schemeClr val="bg1"/>
                          </a:solidFill>
                          <a:latin typeface="Cambria Math" panose="02040503050406030204" pitchFamily="18" charset="0"/>
                        </a:rPr>
                        <m:t>= </m:t>
                      </m:r>
                      <m:nary>
                        <m:naryPr>
                          <m:chr m:val="∑"/>
                          <m:ctrlPr>
                            <a:rPr lang="en-US" sz="1400" b="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𝑘</m:t>
                          </m:r>
                        </m:sup>
                        <m:e>
                          <m:r>
                            <a:rPr lang="en-US" sz="1400" b="0" i="1" smtClean="0">
                              <a:solidFill>
                                <a:schemeClr val="bg1"/>
                              </a:solidFill>
                              <a:latin typeface="Cambria Math" panose="02040503050406030204" pitchFamily="18" charset="0"/>
                            </a:rPr>
                            <m:t>𝑦</m:t>
                          </m:r>
                          <m:r>
                            <a:rPr lang="en-US" sz="1400" b="0" i="1" baseline="-25000"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𝐿</m:t>
                          </m:r>
                          <m:r>
                            <a:rPr lang="en-US" sz="1400" b="0" i="1" baseline="-25000" smtClean="0">
                              <a:solidFill>
                                <a:schemeClr val="bg1"/>
                              </a:solidFill>
                              <a:latin typeface="Cambria Math" panose="02040503050406030204" pitchFamily="18" charset="0"/>
                            </a:rPr>
                            <m:t>𝑖</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0</m:t>
                              </m:r>
                            </m:e>
                          </m:d>
                          <m:r>
                            <a:rPr lang="en-US" sz="1400" b="0" i="1" smtClean="0">
                              <a:solidFill>
                                <a:schemeClr val="bg1"/>
                              </a:solidFill>
                              <a:latin typeface="Cambria Math" panose="02040503050406030204" pitchFamily="18" charset="0"/>
                            </a:rPr>
                            <m:t>= </m:t>
                          </m:r>
                          <m:nary>
                            <m:naryPr>
                              <m:chr m:val="∑"/>
                              <m:ctrlPr>
                                <a:rPr lang="en-US" sz="1400" b="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𝑖</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𝑘</m:t>
                              </m:r>
                            </m:sup>
                            <m:e>
                              <m:r>
                                <a:rPr lang="en-US" sz="1400" b="0" i="1" smtClean="0">
                                  <a:solidFill>
                                    <a:schemeClr val="bg1"/>
                                  </a:solidFill>
                                  <a:latin typeface="Cambria Math" panose="02040503050406030204" pitchFamily="18" charset="0"/>
                                </a:rPr>
                                <m:t>𝑦</m:t>
                              </m:r>
                              <m:r>
                                <a:rPr lang="en-US" sz="1400" b="0" i="1" baseline="-25000" smtClean="0">
                                  <a:solidFill>
                                    <a:schemeClr val="bg1"/>
                                  </a:solidFill>
                                  <a:latin typeface="Cambria Math" panose="02040503050406030204" pitchFamily="18" charset="0"/>
                                </a:rPr>
                                <m:t>𝑖</m:t>
                              </m:r>
                              <m:nary>
                                <m:naryPr>
                                  <m:chr m:val="∏"/>
                                  <m:supHide m:val="on"/>
                                  <m:ctrlPr>
                                    <a:rPr lang="en-US" sz="1400" b="0" i="1" smtClean="0">
                                      <a:solidFill>
                                        <a:schemeClr val="bg1"/>
                                      </a:solidFill>
                                      <a:latin typeface="Cambria Math" panose="02040503050406030204" pitchFamily="18" charset="0"/>
                                    </a:rPr>
                                  </m:ctrlPr>
                                </m:naryPr>
                                <m:sub>
                                  <m:r>
                                    <m:rPr>
                                      <m:brk m:alnAt="7"/>
                                    </m:rPr>
                                    <a:rPr lang="en-US" sz="1400" b="0" i="1"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ea typeface="Cambria Math" panose="02040503050406030204" pitchFamily="18" charset="0"/>
                                    </a:rPr>
                                    <m:t>≠</m:t>
                                  </m:r>
                                  <m:r>
                                    <a:rPr lang="en-US" sz="1400" b="0" i="1" smtClean="0">
                                      <a:solidFill>
                                        <a:schemeClr val="bg1"/>
                                      </a:solidFill>
                                      <a:latin typeface="Cambria Math" panose="02040503050406030204" pitchFamily="18" charset="0"/>
                                      <a:ea typeface="Cambria Math" panose="02040503050406030204" pitchFamily="18" charset="0"/>
                                    </a:rPr>
                                    <m:t>𝑖</m:t>
                                  </m:r>
                                </m:sub>
                                <m:sup/>
                                <m:e>
                                  <m:f>
                                    <m:fPr>
                                      <m:ctrlPr>
                                        <a:rPr lang="en-US" sz="1400" b="0" i="1" smtClean="0">
                                          <a:solidFill>
                                            <a:schemeClr val="bg1"/>
                                          </a:solidFill>
                                          <a:latin typeface="Cambria Math" panose="02040503050406030204" pitchFamily="18" charset="0"/>
                                        </a:rPr>
                                      </m:ctrlPr>
                                    </m:fPr>
                                    <m:num>
                                      <m:r>
                                        <a:rPr lang="en-US" sz="1400" b="0" i="1" smtClean="0">
                                          <a:solidFill>
                                            <a:schemeClr val="bg1"/>
                                          </a:solidFill>
                                          <a:latin typeface="Cambria Math" panose="02040503050406030204" pitchFamily="18" charset="0"/>
                                        </a:rPr>
                                        <m:t>𝑥</m:t>
                                      </m:r>
                                      <m:r>
                                        <a:rPr lang="en-US" sz="1400" b="0" i="1" baseline="-25000" smtClean="0">
                                          <a:solidFill>
                                            <a:schemeClr val="bg1"/>
                                          </a:solidFill>
                                          <a:latin typeface="Cambria Math" panose="02040503050406030204" pitchFamily="18" charset="0"/>
                                        </a:rPr>
                                        <m:t>𝑗</m:t>
                                      </m:r>
                                    </m:num>
                                    <m:den>
                                      <m:r>
                                        <a:rPr lang="en-US" sz="1400" b="0" i="1" smtClean="0">
                                          <a:solidFill>
                                            <a:schemeClr val="bg1"/>
                                          </a:solidFill>
                                          <a:latin typeface="Cambria Math" panose="02040503050406030204" pitchFamily="18" charset="0"/>
                                        </a:rPr>
                                        <m:t>𝑥</m:t>
                                      </m:r>
                                      <m:r>
                                        <a:rPr lang="en-US" sz="1400" b="0" i="1" baseline="-25000"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𝑥𝑖</m:t>
                                      </m:r>
                                    </m:den>
                                  </m:f>
                                </m:e>
                              </m:nary>
                            </m:e>
                          </m:nary>
                        </m:e>
                      </m:nary>
                    </m:oMath>
                  </m:oMathPara>
                </a14:m>
                <a:endParaRPr lang="en-US" sz="1400" dirty="0">
                  <a:solidFill>
                    <a:schemeClr val="bg1"/>
                  </a:solidFill>
                </a:endParaRPr>
              </a:p>
              <a:p>
                <a:pPr marL="356616" indent="-356616">
                  <a:lnSpc>
                    <a:spcPct val="85000"/>
                  </a:lnSpc>
                  <a:spcAft>
                    <a:spcPts val="600"/>
                  </a:spcAft>
                  <a:buClr>
                    <a:schemeClr val="accent2"/>
                  </a:buClr>
                  <a:buSzPct val="70000"/>
                  <a:buFont typeface="Arial" pitchFamily="34" charset="0"/>
                  <a:buChar char="►"/>
                </a:pPr>
                <a:endParaRPr lang="en-US" sz="1200" dirty="0" err="1">
                  <a:solidFill>
                    <a:schemeClr val="bg1"/>
                  </a:solidFill>
                </a:endParaRPr>
              </a:p>
            </p:txBody>
          </p:sp>
        </mc:Choice>
        <mc:Fallback xmlns="">
          <p:sp>
            <p:nvSpPr>
              <p:cNvPr id="16" name="TextBox 15">
                <a:extLst>
                  <a:ext uri="{FF2B5EF4-FFF2-40B4-BE49-F238E27FC236}">
                    <a16:creationId xmlns:a16="http://schemas.microsoft.com/office/drawing/2014/main" id="{5688840D-6B7F-4070-A7E1-E5D363E4BC58}"/>
                  </a:ext>
                </a:extLst>
              </p:cNvPr>
              <p:cNvSpPr txBox="1">
                <a:spLocks noRot="1" noChangeAspect="1" noMove="1" noResize="1" noEditPoints="1" noAdjustHandles="1" noChangeArrowheads="1" noChangeShapeType="1" noTextEdit="1"/>
              </p:cNvSpPr>
              <p:nvPr/>
            </p:nvSpPr>
            <p:spPr>
              <a:xfrm>
                <a:off x="722811" y="1158240"/>
                <a:ext cx="10650583" cy="3901004"/>
              </a:xfrm>
              <a:prstGeom prst="rect">
                <a:avLst/>
              </a:prstGeom>
              <a:blipFill>
                <a:blip r:embed="rId2"/>
                <a:stretch>
                  <a:fillRect l="-1030" t="-687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0BA9D1E3-307F-4148-8DC3-A0C45F0F8D53}"/>
              </a:ext>
            </a:extLst>
          </p:cNvPr>
          <p:cNvPicPr>
            <a:picLocks noChangeAspect="1"/>
          </p:cNvPicPr>
          <p:nvPr/>
        </p:nvPicPr>
        <p:blipFill rotWithShape="1">
          <a:blip r:embed="rId3"/>
          <a:srcRect l="7819"/>
          <a:stretch/>
        </p:blipFill>
        <p:spPr>
          <a:xfrm>
            <a:off x="2933695" y="3298841"/>
            <a:ext cx="6586696" cy="522402"/>
          </a:xfrm>
          <a:prstGeom prst="rect">
            <a:avLst/>
          </a:prstGeom>
        </p:spPr>
      </p:pic>
    </p:spTree>
    <p:extLst>
      <p:ext uri="{BB962C8B-B14F-4D97-AF65-F5344CB8AC3E}">
        <p14:creationId xmlns:p14="http://schemas.microsoft.com/office/powerpoint/2010/main" val="2837056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F976-08CD-4295-B712-792968B743FC}"/>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AC1EDD19-3528-4E52-B003-D1557178C3EF}"/>
              </a:ext>
            </a:extLst>
          </p:cNvPr>
          <p:cNvSpPr>
            <a:spLocks noGrp="1"/>
          </p:cNvSpPr>
          <p:nvPr>
            <p:ph type="tbl" sz="quarter" idx="10"/>
          </p:nvPr>
        </p:nvSpPr>
        <p:spPr/>
      </p:sp>
      <p:sp>
        <p:nvSpPr>
          <p:cNvPr id="4" name="Text Placeholder 3">
            <a:extLst>
              <a:ext uri="{FF2B5EF4-FFF2-40B4-BE49-F238E27FC236}">
                <a16:creationId xmlns:a16="http://schemas.microsoft.com/office/drawing/2014/main" id="{DF336A4D-3AAD-4CE3-BBE9-AE72875DA48A}"/>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65ECAED7-03F9-4654-9853-F0B7A49EF369}"/>
              </a:ext>
            </a:extLst>
          </p:cNvPr>
          <p:cNvSpPr>
            <a:spLocks noGrp="1"/>
          </p:cNvSpPr>
          <p:nvPr>
            <p:ph type="body" sz="quarter" idx="15"/>
          </p:nvPr>
        </p:nvSpPr>
        <p:spPr/>
        <p:txBody>
          <a:bodyPr/>
          <a:lstStyle/>
          <a:p>
            <a:endParaRPr lang="en-US"/>
          </a:p>
        </p:txBody>
      </p:sp>
      <p:sp>
        <p:nvSpPr>
          <p:cNvPr id="6" name="Picture Placeholder 5">
            <a:extLst>
              <a:ext uri="{FF2B5EF4-FFF2-40B4-BE49-F238E27FC236}">
                <a16:creationId xmlns:a16="http://schemas.microsoft.com/office/drawing/2014/main" id="{4938B241-258A-4229-8ED3-D382A8F417E4}"/>
              </a:ext>
            </a:extLst>
          </p:cNvPr>
          <p:cNvSpPr>
            <a:spLocks noGrp="1"/>
          </p:cNvSpPr>
          <p:nvPr>
            <p:ph type="pic" sz="quarter" idx="16"/>
          </p:nvPr>
        </p:nvSpPr>
        <p:spPr/>
      </p:sp>
      <p:sp>
        <p:nvSpPr>
          <p:cNvPr id="7" name="Text Placeholder 6">
            <a:extLst>
              <a:ext uri="{FF2B5EF4-FFF2-40B4-BE49-F238E27FC236}">
                <a16:creationId xmlns:a16="http://schemas.microsoft.com/office/drawing/2014/main" id="{0CABCF2C-292E-4743-A9A8-54D88ADACB16}"/>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53A0D588-A594-4D5A-ADA5-E465DA4D24D1}"/>
              </a:ext>
            </a:extLst>
          </p:cNvPr>
          <p:cNvSpPr>
            <a:spLocks noGrp="1"/>
          </p:cNvSpPr>
          <p:nvPr>
            <p:ph type="body" sz="quarter" idx="18"/>
          </p:nvPr>
        </p:nvSpPr>
        <p:spPr/>
        <p:txBody>
          <a:bodyPr/>
          <a:lstStyle/>
          <a:p>
            <a:endParaRPr lang="en-US"/>
          </a:p>
        </p:txBody>
      </p:sp>
      <p:sp>
        <p:nvSpPr>
          <p:cNvPr id="9" name="Date Placeholder 8">
            <a:extLst>
              <a:ext uri="{FF2B5EF4-FFF2-40B4-BE49-F238E27FC236}">
                <a16:creationId xmlns:a16="http://schemas.microsoft.com/office/drawing/2014/main" id="{1F7A88B4-851E-4A8A-9C32-6074EE4FFDA4}"/>
              </a:ext>
            </a:extLst>
          </p:cNvPr>
          <p:cNvSpPr>
            <a:spLocks noGrp="1"/>
          </p:cNvSpPr>
          <p:nvPr>
            <p:ph type="dt" sz="half" idx="19"/>
          </p:nvPr>
        </p:nvSpPr>
        <p:spPr/>
        <p:txBody>
          <a:bodyPr/>
          <a:lstStyle/>
          <a:p>
            <a:fld id="{86AD1DFC-053D-4B86-B715-9C611EC38679}" type="datetime3">
              <a:rPr lang="en-US" smtClean="0"/>
              <a:t>18 July 2022</a:t>
            </a:fld>
            <a:endParaRPr lang="en-IN" dirty="0"/>
          </a:p>
        </p:txBody>
      </p:sp>
      <p:sp>
        <p:nvSpPr>
          <p:cNvPr id="10" name="Footer Placeholder 9">
            <a:extLst>
              <a:ext uri="{FF2B5EF4-FFF2-40B4-BE49-F238E27FC236}">
                <a16:creationId xmlns:a16="http://schemas.microsoft.com/office/drawing/2014/main" id="{A840473B-E866-4DC0-80CF-B539B3CEAE1D}"/>
              </a:ext>
            </a:extLst>
          </p:cNvPr>
          <p:cNvSpPr>
            <a:spLocks noGrp="1"/>
          </p:cNvSpPr>
          <p:nvPr>
            <p:ph type="ftr" sz="quarter" idx="20"/>
          </p:nvPr>
        </p:nvSpPr>
        <p:spPr/>
        <p:txBody>
          <a:bodyPr/>
          <a:lstStyle/>
          <a:p>
            <a:r>
              <a:rPr lang="en-IN"/>
              <a:t>Presentation title</a:t>
            </a:r>
            <a:endParaRPr lang="en-IN" dirty="0"/>
          </a:p>
        </p:txBody>
      </p:sp>
      <p:sp>
        <p:nvSpPr>
          <p:cNvPr id="11" name="Slide Number Placeholder 10">
            <a:extLst>
              <a:ext uri="{FF2B5EF4-FFF2-40B4-BE49-F238E27FC236}">
                <a16:creationId xmlns:a16="http://schemas.microsoft.com/office/drawing/2014/main" id="{BD6FA247-ED2E-4375-A69A-AF5445233CFC}"/>
              </a:ext>
            </a:extLst>
          </p:cNvPr>
          <p:cNvSpPr>
            <a:spLocks noGrp="1"/>
          </p:cNvSpPr>
          <p:nvPr>
            <p:ph type="sldNum" sz="quarter" idx="21"/>
          </p:nvPr>
        </p:nvSpPr>
        <p:spPr/>
        <p:txBody>
          <a:bodyPr/>
          <a:lstStyle/>
          <a:p>
            <a:r>
              <a:rPr lang="en-IN"/>
              <a:t>Page </a:t>
            </a:r>
            <a:fld id="{F1BC30E3-FFE5-4B91-AA19-87A149EBB9EE}" type="slidenum">
              <a:rPr smtClean="0"/>
              <a:pPr/>
              <a:t>5</a:t>
            </a:fld>
            <a:endParaRPr dirty="0"/>
          </a:p>
        </p:txBody>
      </p:sp>
    </p:spTree>
    <p:extLst>
      <p:ext uri="{BB962C8B-B14F-4D97-AF65-F5344CB8AC3E}">
        <p14:creationId xmlns:p14="http://schemas.microsoft.com/office/powerpoint/2010/main" val="100715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Bullet text</a:t>
            </a:r>
            <a:endParaRPr lang="en-GB" dirty="0"/>
          </a:p>
        </p:txBody>
      </p:sp>
      <p:sp>
        <p:nvSpPr>
          <p:cNvPr id="3" name="Content Placeholder 2"/>
          <p:cNvSpPr>
            <a:spLocks noGrp="1"/>
          </p:cNvSpPr>
          <p:nvPr>
            <p:ph idx="1"/>
          </p:nvPr>
        </p:nvSpPr>
        <p:spPr>
          <a:xfrm>
            <a:off x="609917" y="1137920"/>
            <a:ext cx="10978515" cy="4834617"/>
          </a:xfrm>
        </p:spPr>
        <p:txBody>
          <a:bodyPr/>
          <a:lstStyle/>
          <a:p>
            <a:r>
              <a:rPr lang="en-US" dirty="0"/>
              <a:t>EY Interstate Light 20 point</a:t>
            </a:r>
          </a:p>
          <a:p>
            <a:pPr lvl="1"/>
            <a:r>
              <a:rPr lang="en-US" dirty="0"/>
              <a:t>EY Interstate Light 18 point</a:t>
            </a:r>
          </a:p>
          <a:p>
            <a:pPr lvl="2"/>
            <a:r>
              <a:rPr lang="en-US" dirty="0"/>
              <a:t>EY Interstate Light 16 point</a:t>
            </a:r>
          </a:p>
          <a:p>
            <a:pPr lvl="3"/>
            <a:r>
              <a:rPr lang="en-US" dirty="0"/>
              <a:t>EY Interstate Light 14 point</a:t>
            </a:r>
          </a:p>
          <a:p>
            <a:pPr lvl="4"/>
            <a:r>
              <a:rPr lang="en-US" dirty="0"/>
              <a:t>EY Interstate Light 12 point</a:t>
            </a:r>
          </a:p>
        </p:txBody>
      </p:sp>
      <p:sp>
        <p:nvSpPr>
          <p:cNvPr id="4" name="Date Placeholder 3">
            <a:extLst>
              <a:ext uri="{FF2B5EF4-FFF2-40B4-BE49-F238E27FC236}">
                <a16:creationId xmlns:a16="http://schemas.microsoft.com/office/drawing/2014/main" id="{19176B58-A66F-4671-B3A7-D4D027DF70F7}"/>
              </a:ext>
            </a:extLst>
          </p:cNvPr>
          <p:cNvSpPr>
            <a:spLocks noGrp="1"/>
          </p:cNvSpPr>
          <p:nvPr>
            <p:ph type="dt" sz="half" idx="10"/>
          </p:nvPr>
        </p:nvSpPr>
        <p:spPr/>
        <p:txBody>
          <a:bodyPr/>
          <a:lstStyle/>
          <a:p>
            <a:fld id="{7025A8E8-C878-4D71-9A38-9C010B69024A}" type="datetime3">
              <a:rPr lang="en-US" smtClean="0"/>
              <a:pPr/>
              <a:t>18 July 2022</a:t>
            </a:fld>
            <a:endParaRPr lang="en-IN" dirty="0"/>
          </a:p>
        </p:txBody>
      </p:sp>
      <p:sp>
        <p:nvSpPr>
          <p:cNvPr id="5" name="Footer Placeholder 4">
            <a:extLst>
              <a:ext uri="{FF2B5EF4-FFF2-40B4-BE49-F238E27FC236}">
                <a16:creationId xmlns:a16="http://schemas.microsoft.com/office/drawing/2014/main" id="{ACC93A25-FE6F-48C0-8A16-12E63F062EC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20DC7B1-48B6-41C5-9771-FF26563EEC73}"/>
              </a:ext>
            </a:extLst>
          </p:cNvPr>
          <p:cNvSpPr>
            <a:spLocks noGrp="1"/>
          </p:cNvSpPr>
          <p:nvPr>
            <p:ph type="sldNum" sz="quarter" idx="12"/>
          </p:nvPr>
        </p:nvSpPr>
        <p:spPr/>
        <p:txBody>
          <a:bodyPr/>
          <a:lstStyle/>
          <a:p>
            <a:r>
              <a:rPr lang="en-GB"/>
              <a:t>Page </a:t>
            </a:r>
            <a:fld id="{F1BC30E3-FFE5-4B91-AA19-87A149EBB9EE}" type="slidenum">
              <a:rPr smtClean="0"/>
              <a:pPr/>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slide — no bullets</a:t>
            </a:r>
          </a:p>
        </p:txBody>
      </p:sp>
      <p:sp>
        <p:nvSpPr>
          <p:cNvPr id="3" name="Content Placeholder 2"/>
          <p:cNvSpPr>
            <a:spLocks noGrp="1"/>
          </p:cNvSpPr>
          <p:nvPr>
            <p:ph idx="1"/>
          </p:nvPr>
        </p:nvSpPr>
        <p:spPr/>
        <p:txBody>
          <a:bodyPr/>
          <a:lstStyle/>
          <a:p>
            <a:pPr>
              <a:spcAft>
                <a:spcPts val="1200"/>
              </a:spcAft>
            </a:pPr>
            <a:r>
              <a:rPr lang="en-US" dirty="0"/>
              <a:t>EY Interstate Light 20 point.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eros</a:t>
            </a:r>
            <a:r>
              <a:rPr lang="en-US" dirty="0"/>
              <a:t> </a:t>
            </a:r>
            <a:r>
              <a:rPr lang="en-US" dirty="0" err="1"/>
              <a:t>pede</a:t>
            </a:r>
            <a:r>
              <a:rPr lang="en-US" dirty="0"/>
              <a:t>, gravida non, </a:t>
            </a:r>
            <a:r>
              <a:rPr lang="en-US" dirty="0" err="1"/>
              <a:t>malesuada</a:t>
            </a:r>
            <a:r>
              <a:rPr lang="en-US" dirty="0"/>
              <a:t> id, </a:t>
            </a:r>
            <a:r>
              <a:rPr lang="en-US" dirty="0" err="1"/>
              <a:t>consequat</a:t>
            </a:r>
            <a:r>
              <a:rPr lang="en-US" dirty="0"/>
              <a:t> id, </a:t>
            </a:r>
            <a:r>
              <a:rPr lang="en-US" dirty="0" err="1"/>
              <a:t>urna</a:t>
            </a:r>
            <a:r>
              <a:rPr lang="en-US" dirty="0"/>
              <a:t>. Integer </a:t>
            </a:r>
            <a:r>
              <a:rPr lang="en-US" dirty="0" err="1"/>
              <a:t>vehicula</a:t>
            </a:r>
            <a:r>
              <a:rPr lang="en-US" dirty="0"/>
              <a:t> pharetra </a:t>
            </a:r>
            <a:r>
              <a:rPr lang="en-US" dirty="0" err="1"/>
              <a:t>nisl</a:t>
            </a:r>
            <a:r>
              <a:rPr lang="en-US" dirty="0"/>
              <a:t>. Maecenas </a:t>
            </a:r>
            <a:r>
              <a:rPr lang="en-US" dirty="0" err="1"/>
              <a:t>vel</a:t>
            </a:r>
            <a:r>
              <a:rPr lang="en-US" dirty="0"/>
              <a:t> diam. </a:t>
            </a:r>
            <a:r>
              <a:rPr lang="en-US" dirty="0" err="1"/>
              <a:t>Praesent</a:t>
            </a:r>
            <a:r>
              <a:rPr lang="en-US" dirty="0"/>
              <a:t> </a:t>
            </a:r>
            <a:r>
              <a:rPr lang="en-US" dirty="0" err="1"/>
              <a:t>eget</a:t>
            </a:r>
            <a:r>
              <a:rPr lang="en-US" dirty="0"/>
              <a:t> </a:t>
            </a:r>
            <a:r>
              <a:rPr lang="en-US" dirty="0" err="1"/>
              <a:t>massa</a:t>
            </a:r>
            <a:r>
              <a:rPr lang="en-US" dirty="0"/>
              <a:t> non </a:t>
            </a:r>
            <a:r>
              <a:rPr lang="en-US" dirty="0" err="1"/>
              <a:t>leo</a:t>
            </a:r>
            <a:r>
              <a:rPr lang="en-US" dirty="0"/>
              <a:t> </a:t>
            </a:r>
            <a:r>
              <a:rPr lang="en-US" dirty="0" err="1"/>
              <a:t>fringilla</a:t>
            </a:r>
            <a:r>
              <a:rPr lang="en-US" dirty="0"/>
              <a:t> </a:t>
            </a:r>
            <a:r>
              <a:rPr lang="en-US" dirty="0" err="1"/>
              <a:t>tristique</a:t>
            </a:r>
            <a:r>
              <a:rPr lang="en-US" dirty="0"/>
              <a:t>. </a:t>
            </a:r>
            <a:r>
              <a:rPr lang="en-US" dirty="0" err="1"/>
              <a:t>Sed</a:t>
            </a:r>
            <a:r>
              <a:rPr lang="en-US" dirty="0"/>
              <a:t> </a:t>
            </a:r>
            <a:r>
              <a:rPr lang="en-US" dirty="0" err="1"/>
              <a:t>scelerisque</a:t>
            </a:r>
            <a:r>
              <a:rPr lang="en-US" dirty="0"/>
              <a:t> </a:t>
            </a:r>
            <a:r>
              <a:rPr lang="en-US" dirty="0" err="1"/>
              <a:t>ullamcorper</a:t>
            </a:r>
            <a:r>
              <a:rPr lang="en-US" dirty="0"/>
              <a:t> </a:t>
            </a:r>
            <a:r>
              <a:rPr lang="en-US" dirty="0" err="1"/>
              <a:t>urna</a:t>
            </a:r>
            <a:r>
              <a:rPr lang="en-US" dirty="0"/>
              <a:t>.</a:t>
            </a:r>
          </a:p>
          <a:p>
            <a:pPr>
              <a:spcAft>
                <a:spcPts val="1200"/>
              </a:spcAft>
            </a:pPr>
            <a:r>
              <a:rPr lang="en-US" dirty="0" err="1"/>
              <a:t>Quisque</a:t>
            </a:r>
            <a:r>
              <a:rPr lang="en-US" dirty="0"/>
              <a:t> </a:t>
            </a:r>
            <a:r>
              <a:rPr lang="en-US" dirty="0" err="1"/>
              <a:t>adipiscing</a:t>
            </a:r>
            <a:r>
              <a:rPr lang="en-US" dirty="0"/>
              <a:t> </a:t>
            </a:r>
            <a:r>
              <a:rPr lang="en-US" dirty="0" err="1"/>
              <a:t>fringilla</a:t>
            </a:r>
            <a:r>
              <a:rPr lang="en-US" dirty="0"/>
              <a:t> </a:t>
            </a:r>
            <a:r>
              <a:rPr lang="en-US" dirty="0" err="1"/>
              <a:t>arcu</a:t>
            </a:r>
            <a:r>
              <a:rPr lang="en-US" dirty="0"/>
              <a:t>. </a:t>
            </a:r>
            <a:r>
              <a:rPr lang="en-US" dirty="0" err="1"/>
              <a:t>Sed</a:t>
            </a:r>
            <a:r>
              <a:rPr lang="en-US" dirty="0"/>
              <a:t> pharetra mi vitae </a:t>
            </a:r>
            <a:r>
              <a:rPr lang="en-US" dirty="0" err="1"/>
              <a:t>nisl</a:t>
            </a:r>
            <a:r>
              <a:rPr lang="en-US" dirty="0"/>
              <a:t> </a:t>
            </a:r>
            <a:r>
              <a:rPr lang="en-US" dirty="0" err="1"/>
              <a:t>posuere</a:t>
            </a:r>
            <a:r>
              <a:rPr lang="en-US" dirty="0"/>
              <a:t> vestibulum. Maecenas </a:t>
            </a:r>
            <a:r>
              <a:rPr lang="en-US" dirty="0" err="1"/>
              <a:t>arcu</a:t>
            </a:r>
            <a:r>
              <a:rPr lang="en-US" dirty="0"/>
              <a:t> </a:t>
            </a:r>
            <a:r>
              <a:rPr lang="en-US" dirty="0" err="1"/>
              <a:t>elit</a:t>
            </a:r>
            <a:r>
              <a:rPr lang="en-US" dirty="0"/>
              <a:t>, </a:t>
            </a:r>
            <a:r>
              <a:rPr lang="en-US" dirty="0" err="1"/>
              <a:t>iaculis</a:t>
            </a:r>
            <a:r>
              <a:rPr lang="en-US" dirty="0"/>
              <a:t> in, </a:t>
            </a:r>
            <a:r>
              <a:rPr lang="en-US" dirty="0" err="1"/>
              <a:t>mollis</a:t>
            </a:r>
            <a:r>
              <a:rPr lang="en-US" dirty="0"/>
              <a:t> </a:t>
            </a:r>
            <a:r>
              <a:rPr lang="en-US" dirty="0" err="1"/>
              <a:t>vel</a:t>
            </a:r>
            <a:r>
              <a:rPr lang="en-US" dirty="0"/>
              <a:t>, </a:t>
            </a:r>
            <a:r>
              <a:rPr lang="en-US" dirty="0" err="1"/>
              <a:t>blandit</a:t>
            </a:r>
            <a:r>
              <a:rPr lang="en-US" dirty="0"/>
              <a:t> at, </a:t>
            </a:r>
            <a:r>
              <a:rPr lang="en-US" dirty="0" err="1"/>
              <a:t>velit</a:t>
            </a:r>
            <a:r>
              <a:rPr lang="en-US" dirty="0"/>
              <a:t>. </a:t>
            </a:r>
            <a:r>
              <a:rPr lang="en-US" dirty="0" err="1"/>
              <a:t>Phasellus</a:t>
            </a:r>
            <a:r>
              <a:rPr lang="en-US" dirty="0"/>
              <a:t> at </a:t>
            </a:r>
            <a:r>
              <a:rPr lang="en-US" dirty="0" err="1"/>
              <a:t>purus</a:t>
            </a:r>
            <a:r>
              <a:rPr lang="en-US" dirty="0"/>
              <a:t>. </a:t>
            </a:r>
            <a:r>
              <a:rPr lang="en-US" dirty="0" err="1"/>
              <a:t>Aenean</a:t>
            </a:r>
            <a:r>
              <a:rPr lang="en-US" dirty="0"/>
              <a:t> non lorem ac </a:t>
            </a:r>
            <a:r>
              <a:rPr lang="en-US" dirty="0" err="1"/>
              <a:t>lectus</a:t>
            </a:r>
            <a:r>
              <a:rPr lang="en-US" dirty="0"/>
              <a:t> </a:t>
            </a:r>
            <a:r>
              <a:rPr lang="en-US" dirty="0" err="1"/>
              <a:t>mollis</a:t>
            </a:r>
            <a:r>
              <a:rPr lang="en-US" dirty="0"/>
              <a:t> </a:t>
            </a:r>
            <a:r>
              <a:rPr lang="en-US" dirty="0" err="1"/>
              <a:t>vehicula</a:t>
            </a:r>
            <a:r>
              <a:rPr lang="en-US" dirty="0"/>
              <a:t>.</a:t>
            </a:r>
          </a:p>
          <a:p>
            <a:pPr>
              <a:spcAft>
                <a:spcPts val="1200"/>
              </a:spcAft>
            </a:pPr>
            <a:endParaRPr lang="en-GB" dirty="0"/>
          </a:p>
        </p:txBody>
      </p:sp>
      <p:sp>
        <p:nvSpPr>
          <p:cNvPr id="4" name="Date Placeholder 3">
            <a:extLst>
              <a:ext uri="{FF2B5EF4-FFF2-40B4-BE49-F238E27FC236}">
                <a16:creationId xmlns:a16="http://schemas.microsoft.com/office/drawing/2014/main" id="{474026F8-F4B3-4E62-B114-129323A97B61}"/>
              </a:ext>
            </a:extLst>
          </p:cNvPr>
          <p:cNvSpPr>
            <a:spLocks noGrp="1"/>
          </p:cNvSpPr>
          <p:nvPr>
            <p:ph type="dt" sz="half" idx="10"/>
          </p:nvPr>
        </p:nvSpPr>
        <p:spPr/>
        <p:txBody>
          <a:bodyPr/>
          <a:lstStyle/>
          <a:p>
            <a:fld id="{E92D978E-629F-4B6F-B6CA-42B7DAB017FD}" type="datetime3">
              <a:rPr lang="en-US" smtClean="0"/>
              <a:t>18 July 2022</a:t>
            </a:fld>
            <a:endParaRPr lang="en-IN" dirty="0"/>
          </a:p>
        </p:txBody>
      </p:sp>
      <p:sp>
        <p:nvSpPr>
          <p:cNvPr id="5" name="Footer Placeholder 4">
            <a:extLst>
              <a:ext uri="{FF2B5EF4-FFF2-40B4-BE49-F238E27FC236}">
                <a16:creationId xmlns:a16="http://schemas.microsoft.com/office/drawing/2014/main" id="{E6F6C345-37AE-4C85-B083-B14D5F5CA4ED}"/>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6E4FDA63-16FA-4DE2-87FE-DA29DC28CC9C}"/>
              </a:ext>
            </a:extLst>
          </p:cNvPr>
          <p:cNvSpPr>
            <a:spLocks noGrp="1"/>
          </p:cNvSpPr>
          <p:nvPr>
            <p:ph type="sldNum" sz="quarter" idx="12"/>
          </p:nvPr>
        </p:nvSpPr>
        <p:spPr/>
        <p:txBody>
          <a:bodyPr/>
          <a:lstStyle/>
          <a:p>
            <a:r>
              <a:rPr lang="en-GB"/>
              <a:t>Page </a:t>
            </a:r>
            <a:fld id="{F1BC30E3-FFE5-4B91-AA19-87A149EBB9EE}" type="slidenum">
              <a:rPr smtClean="0"/>
              <a:pPr/>
              <a:t>7</a:t>
            </a:fld>
            <a:endParaRPr dirty="0"/>
          </a:p>
        </p:txBody>
      </p:sp>
      <p:cxnSp>
        <p:nvCxnSpPr>
          <p:cNvPr id="6" name="Straight Connector 5">
            <a:extLst>
              <a:ext uri="{FF2B5EF4-FFF2-40B4-BE49-F238E27FC236}">
                <a16:creationId xmlns:a16="http://schemas.microsoft.com/office/drawing/2014/main" id="{338877EE-8ED6-40EF-B53B-2FDCAFCCAB59}"/>
              </a:ext>
            </a:extLst>
          </p:cNvPr>
          <p:cNvCxnSpPr/>
          <p:nvPr/>
        </p:nvCxnSpPr>
        <p:spPr>
          <a:xfrm>
            <a:off x="609918" y="5890037"/>
            <a:ext cx="871938" cy="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sp>
        <p:nvSpPr>
          <p:cNvPr id="8" name="Text Placeholder 8">
            <a:extLst>
              <a:ext uri="{FF2B5EF4-FFF2-40B4-BE49-F238E27FC236}">
                <a16:creationId xmlns:a16="http://schemas.microsoft.com/office/drawing/2014/main" id="{287DAEAD-2CC0-4DF6-A06C-0D4E05968949}"/>
              </a:ext>
            </a:extLst>
          </p:cNvPr>
          <p:cNvSpPr txBox="1">
            <a:spLocks/>
          </p:cNvSpPr>
          <p:nvPr/>
        </p:nvSpPr>
        <p:spPr>
          <a:xfrm>
            <a:off x="609918" y="5955891"/>
            <a:ext cx="9534842" cy="395658"/>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9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9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9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9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9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Footnotes, EY Interstate Light 9pt - Lorem ipsum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dolor</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sit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amet</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in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quas</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nostrud</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laoreet</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per, ad vim minim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inermis</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Lorem ipsum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dolor</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sit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amet</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consectetur</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colore</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intu</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r>
              <a:rPr kumimoji="0" lang="en-GB" sz="900" b="0" i="0" u="none" strike="noStrike" kern="1200" cap="none" spc="0" normalizeH="0" baseline="0" noProof="0" dirty="0" err="1">
                <a:ln>
                  <a:noFill/>
                </a:ln>
                <a:solidFill>
                  <a:schemeClr val="bg1"/>
                </a:solidFill>
                <a:effectLst/>
                <a:uLnTx/>
                <a:uFillTx/>
                <a:latin typeface="EYInterstate Light"/>
                <a:ea typeface="+mn-ea"/>
                <a:cs typeface="+mn-cs"/>
              </a:rPr>
              <a:t>sitno</a:t>
            </a:r>
            <a:r>
              <a:rPr kumimoji="0" lang="en-GB" sz="900" b="0" i="0" u="none" strike="noStrike" kern="1200" cap="none" spc="0" normalizeH="0" baseline="0" noProof="0" dirty="0">
                <a:ln>
                  <a:noFill/>
                </a:ln>
                <a:solidFill>
                  <a:schemeClr val="bg1"/>
                </a:solidFill>
                <a:effectLst/>
                <a:uLnTx/>
                <a:uFillTx/>
                <a:latin typeface="EYInterstate Light"/>
                <a:ea typeface="+mn-ea"/>
                <a:cs typeface="+mn-cs"/>
              </a:rPr>
              <a:t>.	</a:t>
            </a:r>
          </a:p>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schemeClr val="bg1"/>
              </a:solidFill>
              <a:effectLst/>
              <a:uLnTx/>
              <a:uFillTx/>
              <a:latin typeface="EYInterstate Ligh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289AFD0-0DA9-4EF5-B4C8-91FF93ACCF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6057" y="0"/>
            <a:ext cx="4012293" cy="6858000"/>
          </a:xfrm>
          <a:prstGeom prst="rect">
            <a:avLst/>
          </a:prstGeom>
        </p:spPr>
      </p:pic>
      <p:sp>
        <p:nvSpPr>
          <p:cNvPr id="2" name="Title 1"/>
          <p:cNvSpPr>
            <a:spLocks noGrp="1"/>
          </p:cNvSpPr>
          <p:nvPr>
            <p:ph type="title"/>
          </p:nvPr>
        </p:nvSpPr>
        <p:spPr/>
        <p:txBody>
          <a:bodyPr/>
          <a:lstStyle/>
          <a:p>
            <a:r>
              <a:rPr lang="en-IN" dirty="0"/>
              <a:t>Title EY Interstate Light</a:t>
            </a:r>
            <a:endParaRPr lang="en-US" dirty="0"/>
          </a:p>
        </p:txBody>
      </p:sp>
      <p:sp>
        <p:nvSpPr>
          <p:cNvPr id="8" name="Content Placeholder 7">
            <a:extLst>
              <a:ext uri="{FF2B5EF4-FFF2-40B4-BE49-F238E27FC236}">
                <a16:creationId xmlns:a16="http://schemas.microsoft.com/office/drawing/2014/main" id="{61BFE81D-E92C-486B-B1FD-BCA66C7DBFD9}"/>
              </a:ext>
            </a:extLst>
          </p:cNvPr>
          <p:cNvSpPr>
            <a:spLocks noGrp="1"/>
          </p:cNvSpPr>
          <p:nvPr>
            <p:ph idx="1"/>
          </p:nvPr>
        </p:nvSpPr>
        <p:spPr/>
        <p:txBody>
          <a:bodyPr/>
          <a:lstStyle/>
          <a:p>
            <a:r>
              <a:rPr lang="en-IN" dirty="0"/>
              <a:t>Lorem ipsum et </a:t>
            </a:r>
            <a:r>
              <a:rPr lang="en-IN" dirty="0" err="1"/>
              <a:t>dolor</a:t>
            </a:r>
            <a:r>
              <a:rPr lang="en-IN" dirty="0"/>
              <a:t> sit </a:t>
            </a:r>
          </a:p>
          <a:p>
            <a:r>
              <a:rPr lang="en-IN" dirty="0" err="1"/>
              <a:t>amet</a:t>
            </a:r>
            <a:r>
              <a:rPr lang="en-IN" dirty="0"/>
              <a:t>, in </a:t>
            </a:r>
            <a:r>
              <a:rPr lang="en-IN" dirty="0" err="1"/>
              <a:t>quas</a:t>
            </a:r>
            <a:r>
              <a:rPr lang="en-IN" dirty="0"/>
              <a:t> </a:t>
            </a:r>
            <a:r>
              <a:rPr lang="en-IN" dirty="0" err="1"/>
              <a:t>nostrud</a:t>
            </a:r>
            <a:r>
              <a:rPr lang="en-IN" dirty="0"/>
              <a:t> et </a:t>
            </a:r>
            <a:r>
              <a:rPr lang="en-IN" dirty="0" err="1"/>
              <a:t>laoreet</a:t>
            </a:r>
            <a:r>
              <a:rPr lang="en-IN" dirty="0"/>
              <a:t> per, ad vim minim </a:t>
            </a:r>
            <a:r>
              <a:rPr lang="en-IN" dirty="0" err="1"/>
              <a:t>inermis</a:t>
            </a:r>
            <a:r>
              <a:rPr lang="en-IN" dirty="0"/>
              <a:t>.</a:t>
            </a:r>
          </a:p>
        </p:txBody>
      </p:sp>
      <p:sp>
        <p:nvSpPr>
          <p:cNvPr id="10" name="Content Placeholder 9">
            <a:extLst>
              <a:ext uri="{FF2B5EF4-FFF2-40B4-BE49-F238E27FC236}">
                <a16:creationId xmlns:a16="http://schemas.microsoft.com/office/drawing/2014/main" id="{D9EB679F-A5A1-4F09-9ADE-60188D9CD8F0}"/>
              </a:ext>
            </a:extLst>
          </p:cNvPr>
          <p:cNvSpPr>
            <a:spLocks noGrp="1"/>
          </p:cNvSpPr>
          <p:nvPr>
            <p:ph idx="11"/>
          </p:nvPr>
        </p:nvSpPr>
        <p:spPr/>
        <p:txBody>
          <a:bodyPr/>
          <a:lstStyle/>
          <a:p>
            <a:r>
              <a:rPr lang="en-IN" dirty="0"/>
              <a:t>Body Copy, EY Interstate Light 14pt - Lorem ipsum et </a:t>
            </a:r>
            <a:r>
              <a:rPr lang="en-IN" dirty="0" err="1"/>
              <a:t>dolor</a:t>
            </a:r>
            <a:r>
              <a:rPr lang="en-IN" dirty="0"/>
              <a:t> sit </a:t>
            </a:r>
            <a:r>
              <a:rPr lang="en-IN" dirty="0" err="1"/>
              <a:t>amet</a:t>
            </a:r>
            <a:r>
              <a:rPr lang="en-IN" dirty="0"/>
              <a:t>, in </a:t>
            </a:r>
            <a:r>
              <a:rPr lang="en-IN" dirty="0" err="1"/>
              <a:t>quas</a:t>
            </a:r>
            <a:r>
              <a:rPr lang="en-IN" dirty="0"/>
              <a:t> </a:t>
            </a:r>
            <a:r>
              <a:rPr lang="en-IN" dirty="0" err="1"/>
              <a:t>nostrud</a:t>
            </a:r>
            <a:r>
              <a:rPr lang="en-IN" dirty="0"/>
              <a:t> </a:t>
            </a:r>
            <a:r>
              <a:rPr lang="en-IN" dirty="0" err="1"/>
              <a:t>laoreet</a:t>
            </a:r>
            <a:r>
              <a:rPr lang="en-IN" dirty="0"/>
              <a:t> per, ad vim minim </a:t>
            </a:r>
            <a:r>
              <a:rPr lang="en-IN" dirty="0" err="1"/>
              <a:t>inermis</a:t>
            </a:r>
            <a:r>
              <a:rPr lang="en-IN" dirty="0"/>
              <a:t>. </a:t>
            </a:r>
            <a:r>
              <a:rPr lang="en-IN" dirty="0" err="1"/>
              <a:t>Omnes</a:t>
            </a:r>
            <a:r>
              <a:rPr lang="en-IN" dirty="0"/>
              <a:t> </a:t>
            </a:r>
            <a:r>
              <a:rPr lang="en-IN" dirty="0" err="1"/>
              <a:t>numquam</a:t>
            </a:r>
            <a:r>
              <a:rPr lang="en-IN" dirty="0"/>
              <a:t> qui ad. At </a:t>
            </a:r>
            <a:r>
              <a:rPr lang="en-IN" dirty="0" err="1"/>
              <a:t>mea</a:t>
            </a:r>
            <a:r>
              <a:rPr lang="en-IN" dirty="0"/>
              <a:t> </a:t>
            </a:r>
            <a:r>
              <a:rPr lang="en-IN" dirty="0" err="1"/>
              <a:t>porro</a:t>
            </a:r>
            <a:r>
              <a:rPr lang="en-IN" dirty="0"/>
              <a:t> </a:t>
            </a:r>
            <a:r>
              <a:rPr lang="en-IN" dirty="0" err="1"/>
              <a:t>iuvaret</a:t>
            </a:r>
            <a:r>
              <a:rPr lang="en-IN" dirty="0"/>
              <a:t> </a:t>
            </a:r>
            <a:r>
              <a:rPr lang="en-IN" dirty="0" err="1"/>
              <a:t>conceptam</a:t>
            </a:r>
            <a:r>
              <a:rPr lang="en-IN" dirty="0"/>
              <a:t>, </a:t>
            </a:r>
            <a:r>
              <a:rPr lang="en-IN" dirty="0" err="1"/>
              <a:t>paulo</a:t>
            </a:r>
            <a:r>
              <a:rPr lang="en-IN" dirty="0"/>
              <a:t> </a:t>
            </a:r>
            <a:r>
              <a:rPr lang="en-IN" dirty="0" err="1"/>
              <a:t>epicurei</a:t>
            </a:r>
            <a:r>
              <a:rPr lang="en-IN" dirty="0"/>
              <a:t> </a:t>
            </a:r>
            <a:r>
              <a:rPr lang="en-IN" dirty="0" err="1"/>
              <a:t>eam</a:t>
            </a:r>
            <a:r>
              <a:rPr lang="en-IN" dirty="0"/>
              <a:t> at. Ne </a:t>
            </a:r>
            <a:r>
              <a:rPr lang="en-IN" dirty="0" err="1"/>
              <a:t>accumsan</a:t>
            </a:r>
            <a:r>
              <a:rPr lang="en-IN" dirty="0"/>
              <a:t> </a:t>
            </a:r>
            <a:r>
              <a:rPr lang="en-IN" dirty="0" err="1"/>
              <a:t>offendit</a:t>
            </a:r>
            <a:r>
              <a:rPr lang="en-IN" dirty="0"/>
              <a:t> </a:t>
            </a:r>
            <a:r>
              <a:rPr lang="en-IN" dirty="0" err="1"/>
              <a:t>gubergren</a:t>
            </a:r>
            <a:r>
              <a:rPr lang="en-IN" dirty="0"/>
              <a:t> per.</a:t>
            </a:r>
          </a:p>
          <a:p>
            <a:endParaRPr lang="en-IN" dirty="0"/>
          </a:p>
          <a:p>
            <a:r>
              <a:rPr lang="en-IN" dirty="0" err="1"/>
              <a:t>Utinam</a:t>
            </a:r>
            <a:r>
              <a:rPr lang="en-IN" dirty="0"/>
              <a:t> </a:t>
            </a:r>
            <a:r>
              <a:rPr lang="en-IN" dirty="0" err="1"/>
              <a:t>nonumy</a:t>
            </a:r>
            <a:r>
              <a:rPr lang="en-IN" dirty="0"/>
              <a:t> </a:t>
            </a:r>
            <a:r>
              <a:rPr lang="en-IN" dirty="0" err="1"/>
              <a:t>abhorreant</a:t>
            </a:r>
            <a:r>
              <a:rPr lang="en-IN" dirty="0"/>
              <a:t> </a:t>
            </a:r>
            <a:r>
              <a:rPr lang="en-IN" dirty="0" err="1"/>
              <a:t>sed</a:t>
            </a:r>
            <a:r>
              <a:rPr lang="en-IN" dirty="0"/>
              <a:t> ad. </a:t>
            </a:r>
            <a:r>
              <a:rPr lang="en-IN" dirty="0" err="1"/>
              <a:t>Putant</a:t>
            </a:r>
            <a:r>
              <a:rPr lang="en-IN" dirty="0"/>
              <a:t> </a:t>
            </a:r>
            <a:r>
              <a:rPr lang="en-IN" dirty="0" err="1"/>
              <a:t>probatus</a:t>
            </a:r>
            <a:r>
              <a:rPr lang="en-IN" dirty="0"/>
              <a:t> id vis, ad his </a:t>
            </a:r>
            <a:r>
              <a:rPr lang="en-IN" dirty="0" err="1"/>
              <a:t>meis</a:t>
            </a:r>
            <a:r>
              <a:rPr lang="en-IN" dirty="0"/>
              <a:t> </a:t>
            </a:r>
            <a:r>
              <a:rPr lang="en-IN" dirty="0" err="1"/>
              <a:t>habemus</a:t>
            </a:r>
            <a:r>
              <a:rPr lang="en-IN" dirty="0"/>
              <a:t> </a:t>
            </a:r>
            <a:r>
              <a:rPr lang="en-IN" dirty="0" err="1"/>
              <a:t>repudiare</a:t>
            </a:r>
            <a:r>
              <a:rPr lang="en-IN" dirty="0"/>
              <a:t>, has an </a:t>
            </a:r>
            <a:r>
              <a:rPr lang="en-IN" dirty="0" err="1"/>
              <a:t>pericula</a:t>
            </a:r>
            <a:r>
              <a:rPr lang="en-IN" dirty="0"/>
              <a:t> </a:t>
            </a:r>
            <a:r>
              <a:rPr lang="en-IN" dirty="0" err="1"/>
              <a:t>tractatos</a:t>
            </a:r>
            <a:r>
              <a:rPr lang="en-IN" dirty="0"/>
              <a:t>. </a:t>
            </a:r>
            <a:r>
              <a:rPr lang="en-IN" dirty="0" err="1"/>
              <a:t>Nec</a:t>
            </a:r>
            <a:r>
              <a:rPr lang="en-IN" dirty="0"/>
              <a:t> </a:t>
            </a:r>
            <a:r>
              <a:rPr lang="en-IN" dirty="0" err="1"/>
              <a:t>debitis</a:t>
            </a:r>
            <a:r>
              <a:rPr lang="en-IN" dirty="0"/>
              <a:t> </a:t>
            </a:r>
            <a:r>
              <a:rPr lang="en-IN" dirty="0" err="1"/>
              <a:t>assueverit</a:t>
            </a:r>
            <a:r>
              <a:rPr lang="en-IN" dirty="0"/>
              <a:t> </a:t>
            </a:r>
            <a:r>
              <a:rPr lang="en-IN" dirty="0" err="1"/>
              <a:t>dissentias</a:t>
            </a:r>
            <a:r>
              <a:rPr lang="en-IN" dirty="0"/>
              <a:t> ad. </a:t>
            </a:r>
            <a:r>
              <a:rPr lang="en-IN" dirty="0" err="1"/>
              <a:t>Patrioque</a:t>
            </a:r>
            <a:r>
              <a:rPr lang="en-IN" dirty="0"/>
              <a:t> </a:t>
            </a:r>
            <a:r>
              <a:rPr lang="en-IN" dirty="0" err="1"/>
              <a:t>voluptatum</a:t>
            </a:r>
            <a:r>
              <a:rPr lang="en-IN" dirty="0"/>
              <a:t> </a:t>
            </a:r>
            <a:r>
              <a:rPr lang="en-IN" dirty="0" err="1"/>
              <a:t>sed</a:t>
            </a:r>
            <a:r>
              <a:rPr lang="en-IN" dirty="0"/>
              <a:t> ex, id </a:t>
            </a:r>
            <a:r>
              <a:rPr lang="en-IN" dirty="0" err="1"/>
              <a:t>admodum</a:t>
            </a:r>
            <a:r>
              <a:rPr lang="en-IN" dirty="0"/>
              <a:t> </a:t>
            </a:r>
            <a:r>
              <a:rPr lang="en-IN" dirty="0" err="1"/>
              <a:t>apeirian</a:t>
            </a:r>
            <a:r>
              <a:rPr lang="en-IN" dirty="0"/>
              <a:t> cum, quo ipsum minim </a:t>
            </a:r>
            <a:r>
              <a:rPr lang="en-IN" dirty="0" err="1"/>
              <a:t>corrumpit</a:t>
            </a:r>
            <a:r>
              <a:rPr lang="en-IN" dirty="0"/>
              <a:t> </a:t>
            </a:r>
            <a:r>
              <a:rPr lang="en-IN" dirty="0" err="1"/>
              <a:t>ut.</a:t>
            </a:r>
            <a:r>
              <a:rPr lang="en-IN" dirty="0"/>
              <a:t> At has </a:t>
            </a:r>
            <a:r>
              <a:rPr lang="en-IN" dirty="0" err="1"/>
              <a:t>diam</a:t>
            </a:r>
            <a:r>
              <a:rPr lang="en-IN" dirty="0"/>
              <a:t> minimum, </a:t>
            </a:r>
            <a:r>
              <a:rPr lang="en-IN" dirty="0" err="1"/>
              <a:t>te</a:t>
            </a:r>
            <a:r>
              <a:rPr lang="en-IN" dirty="0"/>
              <a:t> cum </a:t>
            </a:r>
            <a:r>
              <a:rPr lang="en-IN" dirty="0" err="1"/>
              <a:t>omnis</a:t>
            </a:r>
            <a:r>
              <a:rPr lang="en-IN" dirty="0"/>
              <a:t> </a:t>
            </a:r>
            <a:r>
              <a:rPr lang="en-IN" dirty="0" err="1"/>
              <a:t>quodsi</a:t>
            </a:r>
            <a:r>
              <a:rPr lang="en-IN" dirty="0"/>
              <a:t>. </a:t>
            </a:r>
          </a:p>
        </p:txBody>
      </p:sp>
      <p:sp>
        <p:nvSpPr>
          <p:cNvPr id="11" name="Content Placeholder 10">
            <a:extLst>
              <a:ext uri="{FF2B5EF4-FFF2-40B4-BE49-F238E27FC236}">
                <a16:creationId xmlns:a16="http://schemas.microsoft.com/office/drawing/2014/main" id="{7FFE00D4-E980-4E87-8C64-93C0BD01646B}"/>
              </a:ext>
            </a:extLst>
          </p:cNvPr>
          <p:cNvSpPr>
            <a:spLocks noGrp="1"/>
          </p:cNvSpPr>
          <p:nvPr>
            <p:ph idx="12"/>
          </p:nvPr>
        </p:nvSpPr>
        <p:spPr/>
        <p:txBody>
          <a:bodyPr/>
          <a:lstStyle/>
          <a:p>
            <a:r>
              <a:rPr lang="en-IN"/>
              <a:t>Utinam nonumy abhorreant sed ad. Putant probatus id vis, ad his meis habemus repudiare, has an pericula tractatos. Nec debitis assueverit dissentias ad. Patrioque</a:t>
            </a:r>
            <a:endParaRPr lang="en-IN" dirty="0"/>
          </a:p>
        </p:txBody>
      </p:sp>
      <p:sp>
        <p:nvSpPr>
          <p:cNvPr id="20" name="Content Placeholder 19">
            <a:extLst>
              <a:ext uri="{FF2B5EF4-FFF2-40B4-BE49-F238E27FC236}">
                <a16:creationId xmlns:a16="http://schemas.microsoft.com/office/drawing/2014/main" id="{279A90A1-478A-4E42-974C-DC0A1EEC1686}"/>
              </a:ext>
            </a:extLst>
          </p:cNvPr>
          <p:cNvSpPr>
            <a:spLocks noGrp="1"/>
          </p:cNvSpPr>
          <p:nvPr>
            <p:ph idx="13"/>
          </p:nvPr>
        </p:nvSpPr>
        <p:spPr/>
        <p:txBody>
          <a:bodyPr/>
          <a:lstStyle/>
          <a:p>
            <a:r>
              <a:rPr lang="en-IN" dirty="0"/>
              <a:t>Quote Copy, Georgia - Lorem ipsum </a:t>
            </a:r>
            <a:r>
              <a:rPr lang="en-IN" dirty="0" err="1"/>
              <a:t>dolor</a:t>
            </a:r>
            <a:r>
              <a:rPr lang="en-IN" dirty="0"/>
              <a:t> sit </a:t>
            </a:r>
            <a:r>
              <a:rPr lang="en-IN" dirty="0" err="1"/>
              <a:t>amet</a:t>
            </a:r>
            <a:r>
              <a:rPr lang="en-IN" dirty="0"/>
              <a:t>, in </a:t>
            </a:r>
            <a:r>
              <a:rPr lang="en-IN" dirty="0" err="1"/>
              <a:t>quas</a:t>
            </a:r>
            <a:r>
              <a:rPr lang="en-IN" dirty="0"/>
              <a:t> </a:t>
            </a:r>
            <a:r>
              <a:rPr lang="en-IN" dirty="0" err="1"/>
              <a:t>nostrud</a:t>
            </a:r>
            <a:r>
              <a:rPr lang="en-IN" dirty="0"/>
              <a:t> </a:t>
            </a:r>
            <a:r>
              <a:rPr lang="en-IN" dirty="0" err="1"/>
              <a:t>laoreet</a:t>
            </a:r>
            <a:r>
              <a:rPr lang="en-IN" dirty="0"/>
              <a:t> per, ad vim minim </a:t>
            </a:r>
            <a:r>
              <a:rPr lang="en-IN" dirty="0" err="1"/>
              <a:t>inermis</a:t>
            </a:r>
            <a:r>
              <a:rPr lang="en-IN" dirty="0"/>
              <a:t>. </a:t>
            </a:r>
          </a:p>
        </p:txBody>
      </p:sp>
      <p:sp>
        <p:nvSpPr>
          <p:cNvPr id="3" name="Date Placeholder 2">
            <a:extLst>
              <a:ext uri="{FF2B5EF4-FFF2-40B4-BE49-F238E27FC236}">
                <a16:creationId xmlns:a16="http://schemas.microsoft.com/office/drawing/2014/main" id="{428094F3-19D6-4C59-A7CE-EAE0C7C00ADB}"/>
              </a:ext>
            </a:extLst>
          </p:cNvPr>
          <p:cNvSpPr>
            <a:spLocks noGrp="1"/>
          </p:cNvSpPr>
          <p:nvPr>
            <p:ph type="dt" sz="half" idx="14"/>
          </p:nvPr>
        </p:nvSpPr>
        <p:spPr/>
        <p:txBody>
          <a:bodyPr/>
          <a:lstStyle/>
          <a:p>
            <a:fld id="{917534F6-1B4F-4B31-92DD-18F82497530D}" type="datetime3">
              <a:rPr lang="en-US" smtClean="0"/>
              <a:t>18 July 2022</a:t>
            </a:fld>
            <a:endParaRPr lang="en-IN" dirty="0"/>
          </a:p>
        </p:txBody>
      </p:sp>
      <p:sp>
        <p:nvSpPr>
          <p:cNvPr id="4" name="Footer Placeholder 3">
            <a:extLst>
              <a:ext uri="{FF2B5EF4-FFF2-40B4-BE49-F238E27FC236}">
                <a16:creationId xmlns:a16="http://schemas.microsoft.com/office/drawing/2014/main" id="{9C45B65A-51A5-4819-A28D-4ADE2D5F6B44}"/>
              </a:ext>
            </a:extLst>
          </p:cNvPr>
          <p:cNvSpPr>
            <a:spLocks noGrp="1"/>
          </p:cNvSpPr>
          <p:nvPr>
            <p:ph type="ftr" sz="quarter" idx="15"/>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BC76188-6736-4E71-BCCA-A4333B1D6E1F}"/>
              </a:ext>
            </a:extLst>
          </p:cNvPr>
          <p:cNvSpPr>
            <a:spLocks noGrp="1"/>
          </p:cNvSpPr>
          <p:nvPr>
            <p:ph type="sldNum" sz="quarter" idx="16"/>
          </p:nvPr>
        </p:nvSpPr>
        <p:spPr/>
        <p:txBody>
          <a:bodyPr/>
          <a:lstStyle/>
          <a:p>
            <a:r>
              <a:rPr lang="en-GB"/>
              <a:t>Page </a:t>
            </a:r>
            <a:fld id="{F1BC30E3-FFE5-4B91-AA19-87A149EBB9EE}" type="slidenum">
              <a:rPr smtClean="0"/>
              <a:pPr/>
              <a:t>8</a:t>
            </a:fld>
            <a:endParaRPr dirty="0"/>
          </a:p>
        </p:txBody>
      </p:sp>
      <p:sp>
        <p:nvSpPr>
          <p:cNvPr id="13" name="Content Placeholder 4">
            <a:extLst>
              <a:ext uri="{FF2B5EF4-FFF2-40B4-BE49-F238E27FC236}">
                <a16:creationId xmlns:a16="http://schemas.microsoft.com/office/drawing/2014/main" id="{37441376-8AB4-4464-95E1-63B552AEC273}"/>
              </a:ext>
            </a:extLst>
          </p:cNvPr>
          <p:cNvSpPr txBox="1">
            <a:spLocks/>
          </p:cNvSpPr>
          <p:nvPr/>
        </p:nvSpPr>
        <p:spPr>
          <a:xfrm>
            <a:off x="4329442" y="3517900"/>
            <a:ext cx="537209" cy="1107996"/>
          </a:xfrm>
          <a:prstGeom prst="rect">
            <a:avLst/>
          </a:prstGeom>
        </p:spPr>
        <p:txBody>
          <a:bodyPr vert="horz" wrap="square" lIns="0" tIns="0" rIns="0" bIns="0" numCol="1" spcCol="457200" rtlCol="0">
            <a:sp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1600" kern="1200">
                <a:solidFill>
                  <a:schemeClr val="bg2"/>
                </a:solidFill>
                <a:latin typeface="+mn-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2"/>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2"/>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2"/>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GB" sz="7200" b="1" dirty="0">
                <a:solidFill>
                  <a:srgbClr val="FFE638"/>
                </a:solidFill>
                <a:latin typeface="Georgia" panose="02040502050405020303" pitchFamily="18" charset="0"/>
              </a:rPr>
              <a:t>“</a:t>
            </a:r>
          </a:p>
        </p:txBody>
      </p:sp>
      <p:grpSp>
        <p:nvGrpSpPr>
          <p:cNvPr id="15" name="Group 4">
            <a:extLst>
              <a:ext uri="{FF2B5EF4-FFF2-40B4-BE49-F238E27FC236}">
                <a16:creationId xmlns:a16="http://schemas.microsoft.com/office/drawing/2014/main" id="{915B5750-79D8-4A8A-B5C0-7F854A9F97A0}"/>
              </a:ext>
            </a:extLst>
          </p:cNvPr>
          <p:cNvGrpSpPr>
            <a:grpSpLocks noChangeAspect="1"/>
          </p:cNvGrpSpPr>
          <p:nvPr/>
        </p:nvGrpSpPr>
        <p:grpSpPr bwMode="auto">
          <a:xfrm>
            <a:off x="11287125" y="6356350"/>
            <a:ext cx="303213" cy="311150"/>
            <a:chOff x="7110" y="4004"/>
            <a:chExt cx="191" cy="196"/>
          </a:xfrm>
        </p:grpSpPr>
        <p:sp>
          <p:nvSpPr>
            <p:cNvPr id="16" name="Freeform 5">
              <a:extLst>
                <a:ext uri="{FF2B5EF4-FFF2-40B4-BE49-F238E27FC236}">
                  <a16:creationId xmlns:a16="http://schemas.microsoft.com/office/drawing/2014/main" id="{F18669F7-098E-4E68-A025-80F6E446617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9EEDB615-C713-4648-98AF-34A91469BA5F}"/>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7">
              <a:extLst>
                <a:ext uri="{FF2B5EF4-FFF2-40B4-BE49-F238E27FC236}">
                  <a16:creationId xmlns:a16="http://schemas.microsoft.com/office/drawing/2014/main" id="{411935F6-B417-448E-8A60-F4721047DD3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95959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9DD2CD-7B37-42EB-B577-70595CDA236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315"/>
          <a:stretch/>
        </p:blipFill>
        <p:spPr>
          <a:xfrm>
            <a:off x="0" y="0"/>
            <a:ext cx="2500132" cy="6858000"/>
          </a:xfrm>
          <a:prstGeom prst="rect">
            <a:avLst/>
          </a:prstGeom>
        </p:spPr>
      </p:pic>
      <p:sp>
        <p:nvSpPr>
          <p:cNvPr id="4" name="Rectangle 3">
            <a:extLst>
              <a:ext uri="{FF2B5EF4-FFF2-40B4-BE49-F238E27FC236}">
                <a16:creationId xmlns:a16="http://schemas.microsoft.com/office/drawing/2014/main" id="{8137FF8D-39EB-4AFE-B2C6-02EF18229BD0}"/>
              </a:ext>
            </a:extLst>
          </p:cNvPr>
          <p:cNvSpPr/>
          <p:nvPr/>
        </p:nvSpPr>
        <p:spPr>
          <a:xfrm>
            <a:off x="-1" y="6383438"/>
            <a:ext cx="2500133" cy="474562"/>
          </a:xfrm>
          <a:prstGeom prst="rect">
            <a:avLst/>
          </a:prstGeom>
          <a:gradFill flip="none" rotWithShape="1">
            <a:gsLst>
              <a:gs pos="0">
                <a:schemeClr val="bg2">
                  <a:alpha val="0"/>
                </a:schemeClr>
              </a:gs>
              <a:gs pos="57000">
                <a:schemeClr val="bg2">
                  <a:alpha val="38000"/>
                </a:schemeClr>
              </a:gs>
              <a:gs pos="100000">
                <a:schemeClr val="bg2">
                  <a:alpha val="46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FFFFFF"/>
              </a:solidFill>
            </a:endParaRPr>
          </a:p>
        </p:txBody>
      </p:sp>
      <p:sp>
        <p:nvSpPr>
          <p:cNvPr id="12" name="Freeform 30">
            <a:extLst>
              <a:ext uri="{FF2B5EF4-FFF2-40B4-BE49-F238E27FC236}">
                <a16:creationId xmlns:a16="http://schemas.microsoft.com/office/drawing/2014/main" id="{FDC6F0B6-D928-41FE-AE01-46AE8186012D}"/>
              </a:ext>
            </a:extLst>
          </p:cNvPr>
          <p:cNvSpPr/>
          <p:nvPr/>
        </p:nvSpPr>
        <p:spPr>
          <a:xfrm rot="10800000">
            <a:off x="8845232" y="3581949"/>
            <a:ext cx="2768601" cy="2011131"/>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YInterstate Light" panose="02000506000000020004" pitchFamily="2" charset="0"/>
            </a:endParaRPr>
          </a:p>
        </p:txBody>
      </p:sp>
      <p:sp>
        <p:nvSpPr>
          <p:cNvPr id="2" name="Title 1"/>
          <p:cNvSpPr>
            <a:spLocks noGrp="1"/>
          </p:cNvSpPr>
          <p:nvPr>
            <p:ph type="title"/>
          </p:nvPr>
        </p:nvSpPr>
        <p:spPr/>
        <p:txBody>
          <a:bodyPr/>
          <a:lstStyle/>
          <a:p>
            <a:r>
              <a:rPr lang="en-US"/>
              <a:t>Title EY Interstate Light</a:t>
            </a:r>
            <a:endParaRPr lang="en-US" dirty="0"/>
          </a:p>
        </p:txBody>
      </p:sp>
      <p:sp>
        <p:nvSpPr>
          <p:cNvPr id="29" name="Content Placeholder 28">
            <a:extLst>
              <a:ext uri="{FF2B5EF4-FFF2-40B4-BE49-F238E27FC236}">
                <a16:creationId xmlns:a16="http://schemas.microsoft.com/office/drawing/2014/main" id="{204F6AF8-3944-4C3E-89B9-B020B971E69A}"/>
              </a:ext>
            </a:extLst>
          </p:cNvPr>
          <p:cNvSpPr>
            <a:spLocks noGrp="1"/>
          </p:cNvSpPr>
          <p:nvPr>
            <p:ph idx="1"/>
          </p:nvPr>
        </p:nvSpPr>
        <p:spPr/>
        <p:txBody>
          <a:bodyPr/>
          <a:lstStyle/>
          <a:p>
            <a:r>
              <a:rPr lang="en-IN" dirty="0"/>
              <a:t>Body Copy, EY Interstate Light 18pt - Lorem ipsum et </a:t>
            </a:r>
            <a:r>
              <a:rPr lang="en-IN" dirty="0" err="1"/>
              <a:t>dolor</a:t>
            </a:r>
            <a:r>
              <a:rPr lang="en-IN" dirty="0"/>
              <a:t> sit </a:t>
            </a:r>
            <a:r>
              <a:rPr lang="en-IN" dirty="0" err="1"/>
              <a:t>amet</a:t>
            </a:r>
            <a:r>
              <a:rPr lang="en-IN" dirty="0"/>
              <a:t>, in </a:t>
            </a:r>
            <a:r>
              <a:rPr lang="en-IN" dirty="0" err="1"/>
              <a:t>quas</a:t>
            </a:r>
            <a:r>
              <a:rPr lang="en-IN" dirty="0"/>
              <a:t> </a:t>
            </a:r>
            <a:r>
              <a:rPr lang="en-IN" dirty="0" err="1"/>
              <a:t>nostrud</a:t>
            </a:r>
            <a:r>
              <a:rPr lang="en-IN" dirty="0"/>
              <a:t> </a:t>
            </a:r>
            <a:r>
              <a:rPr lang="en-IN" dirty="0" err="1"/>
              <a:t>laoreet</a:t>
            </a:r>
            <a:r>
              <a:rPr lang="en-IN" dirty="0"/>
              <a:t> per, ad vim minim </a:t>
            </a:r>
            <a:r>
              <a:rPr lang="en-IN" dirty="0" err="1"/>
              <a:t>inermis</a:t>
            </a:r>
            <a:r>
              <a:rPr lang="en-IN" dirty="0"/>
              <a:t>. </a:t>
            </a:r>
            <a:r>
              <a:rPr lang="en-IN" dirty="0" err="1"/>
              <a:t>Omnes</a:t>
            </a:r>
            <a:r>
              <a:rPr lang="en-IN" dirty="0"/>
              <a:t> </a:t>
            </a:r>
            <a:r>
              <a:rPr lang="en-IN" dirty="0" err="1"/>
              <a:t>numquam</a:t>
            </a:r>
            <a:r>
              <a:rPr lang="en-IN" dirty="0"/>
              <a:t> qui ad. </a:t>
            </a:r>
          </a:p>
          <a:p>
            <a:r>
              <a:rPr lang="en-IN" dirty="0"/>
              <a:t>At </a:t>
            </a:r>
            <a:r>
              <a:rPr lang="en-IN" dirty="0" err="1"/>
              <a:t>mea</a:t>
            </a:r>
            <a:r>
              <a:rPr lang="en-IN" dirty="0"/>
              <a:t> </a:t>
            </a:r>
            <a:r>
              <a:rPr lang="en-IN" dirty="0" err="1"/>
              <a:t>porro</a:t>
            </a:r>
            <a:r>
              <a:rPr lang="en-IN" dirty="0"/>
              <a:t> </a:t>
            </a:r>
            <a:r>
              <a:rPr lang="en-IN" dirty="0" err="1"/>
              <a:t>iuvaret</a:t>
            </a:r>
            <a:r>
              <a:rPr lang="en-IN" dirty="0"/>
              <a:t> </a:t>
            </a:r>
            <a:r>
              <a:rPr lang="en-IN" dirty="0" err="1"/>
              <a:t>conceptam</a:t>
            </a:r>
            <a:r>
              <a:rPr lang="en-IN" dirty="0"/>
              <a:t>, </a:t>
            </a:r>
            <a:r>
              <a:rPr lang="en-IN" dirty="0" err="1"/>
              <a:t>paulo</a:t>
            </a:r>
            <a:r>
              <a:rPr lang="en-IN" dirty="0"/>
              <a:t> </a:t>
            </a:r>
            <a:r>
              <a:rPr lang="en-IN" dirty="0" err="1"/>
              <a:t>epicurei</a:t>
            </a:r>
            <a:r>
              <a:rPr lang="en-IN" dirty="0"/>
              <a:t> </a:t>
            </a:r>
            <a:r>
              <a:rPr lang="en-IN" dirty="0" err="1"/>
              <a:t>eam</a:t>
            </a:r>
            <a:r>
              <a:rPr lang="en-IN" dirty="0"/>
              <a:t> at. Ne </a:t>
            </a:r>
            <a:r>
              <a:rPr lang="en-IN" dirty="0" err="1"/>
              <a:t>accumsan</a:t>
            </a:r>
            <a:r>
              <a:rPr lang="en-IN" dirty="0"/>
              <a:t> </a:t>
            </a:r>
            <a:r>
              <a:rPr lang="en-IN" dirty="0" err="1"/>
              <a:t>offendit</a:t>
            </a:r>
            <a:r>
              <a:rPr lang="en-IN" dirty="0"/>
              <a:t> </a:t>
            </a:r>
            <a:r>
              <a:rPr lang="en-IN" dirty="0" err="1"/>
              <a:t>gubergren</a:t>
            </a:r>
            <a:r>
              <a:rPr lang="en-IN" dirty="0"/>
              <a:t> per.</a:t>
            </a:r>
          </a:p>
          <a:p>
            <a:endParaRPr lang="en-IN" dirty="0"/>
          </a:p>
        </p:txBody>
      </p:sp>
      <p:sp>
        <p:nvSpPr>
          <p:cNvPr id="31" name="Content Placeholder 30">
            <a:extLst>
              <a:ext uri="{FF2B5EF4-FFF2-40B4-BE49-F238E27FC236}">
                <a16:creationId xmlns:a16="http://schemas.microsoft.com/office/drawing/2014/main" id="{8000B1B8-31C9-419F-A8BC-434D6527CCC7}"/>
              </a:ext>
            </a:extLst>
          </p:cNvPr>
          <p:cNvSpPr>
            <a:spLocks noGrp="1"/>
          </p:cNvSpPr>
          <p:nvPr>
            <p:ph idx="11"/>
          </p:nvPr>
        </p:nvSpPr>
        <p:spPr/>
        <p:txBody>
          <a:bodyPr/>
          <a:lstStyle/>
          <a:p>
            <a:r>
              <a:rPr lang="en-IN" dirty="0"/>
              <a:t>Body Copy, EY Interstate Light 14pt - Lorem ipsum et </a:t>
            </a:r>
            <a:r>
              <a:rPr lang="en-IN" dirty="0" err="1"/>
              <a:t>dolor</a:t>
            </a:r>
            <a:r>
              <a:rPr lang="en-IN" dirty="0"/>
              <a:t> sit </a:t>
            </a:r>
            <a:r>
              <a:rPr lang="en-IN" dirty="0" err="1"/>
              <a:t>amet</a:t>
            </a:r>
            <a:r>
              <a:rPr lang="en-IN" dirty="0"/>
              <a:t>, in </a:t>
            </a:r>
            <a:r>
              <a:rPr lang="en-IN" dirty="0" err="1"/>
              <a:t>quas</a:t>
            </a:r>
            <a:r>
              <a:rPr lang="en-IN" dirty="0"/>
              <a:t> </a:t>
            </a:r>
            <a:r>
              <a:rPr lang="en-IN" dirty="0" err="1"/>
              <a:t>nostrud</a:t>
            </a:r>
            <a:r>
              <a:rPr lang="en-IN" dirty="0"/>
              <a:t> </a:t>
            </a:r>
            <a:r>
              <a:rPr lang="en-IN" dirty="0" err="1"/>
              <a:t>laoreet</a:t>
            </a:r>
            <a:r>
              <a:rPr lang="en-IN" dirty="0"/>
              <a:t> per, ad vim minim </a:t>
            </a:r>
            <a:r>
              <a:rPr lang="en-IN" dirty="0" err="1"/>
              <a:t>inermis</a:t>
            </a:r>
            <a:r>
              <a:rPr lang="en-IN" dirty="0"/>
              <a:t>. </a:t>
            </a:r>
            <a:r>
              <a:rPr lang="en-IN" dirty="0" err="1"/>
              <a:t>Omnes</a:t>
            </a:r>
            <a:r>
              <a:rPr lang="en-IN" dirty="0"/>
              <a:t> </a:t>
            </a:r>
            <a:r>
              <a:rPr lang="en-IN" dirty="0" err="1"/>
              <a:t>numquam</a:t>
            </a:r>
            <a:r>
              <a:rPr lang="en-IN" dirty="0"/>
              <a:t> qui ad. At </a:t>
            </a:r>
            <a:r>
              <a:rPr lang="en-IN" dirty="0" err="1"/>
              <a:t>mea</a:t>
            </a:r>
            <a:r>
              <a:rPr lang="en-IN" dirty="0"/>
              <a:t> </a:t>
            </a:r>
            <a:r>
              <a:rPr lang="en-IN" dirty="0" err="1"/>
              <a:t>porro</a:t>
            </a:r>
            <a:r>
              <a:rPr lang="en-IN" dirty="0"/>
              <a:t> </a:t>
            </a:r>
            <a:r>
              <a:rPr lang="en-IN" dirty="0" err="1"/>
              <a:t>iuvaret</a:t>
            </a:r>
            <a:r>
              <a:rPr lang="en-IN" dirty="0"/>
              <a:t> </a:t>
            </a:r>
            <a:r>
              <a:rPr lang="en-IN" dirty="0" err="1"/>
              <a:t>conceptam</a:t>
            </a:r>
            <a:r>
              <a:rPr lang="en-IN" dirty="0"/>
              <a:t>, </a:t>
            </a:r>
            <a:r>
              <a:rPr lang="en-IN" dirty="0" err="1"/>
              <a:t>paulo</a:t>
            </a:r>
            <a:r>
              <a:rPr lang="en-IN" dirty="0"/>
              <a:t> </a:t>
            </a:r>
            <a:r>
              <a:rPr lang="en-IN" dirty="0" err="1"/>
              <a:t>epicurei</a:t>
            </a:r>
            <a:r>
              <a:rPr lang="en-IN" dirty="0"/>
              <a:t> </a:t>
            </a:r>
            <a:r>
              <a:rPr lang="en-IN" dirty="0" err="1"/>
              <a:t>eam</a:t>
            </a:r>
            <a:r>
              <a:rPr lang="en-IN" dirty="0"/>
              <a:t> at. Ne </a:t>
            </a:r>
            <a:r>
              <a:rPr lang="en-IN" dirty="0" err="1"/>
              <a:t>accumsan</a:t>
            </a:r>
            <a:r>
              <a:rPr lang="en-IN" dirty="0"/>
              <a:t> </a:t>
            </a:r>
            <a:r>
              <a:rPr lang="en-IN" dirty="0" err="1"/>
              <a:t>offendit</a:t>
            </a:r>
            <a:r>
              <a:rPr lang="en-IN" dirty="0"/>
              <a:t> </a:t>
            </a:r>
            <a:r>
              <a:rPr lang="en-IN" dirty="0" err="1"/>
              <a:t>gubergren</a:t>
            </a:r>
            <a:r>
              <a:rPr lang="en-IN" dirty="0"/>
              <a:t> per.</a:t>
            </a:r>
          </a:p>
          <a:p>
            <a:r>
              <a:rPr lang="en-IN" dirty="0" err="1"/>
              <a:t>Utinam</a:t>
            </a:r>
            <a:r>
              <a:rPr lang="en-IN" dirty="0"/>
              <a:t> </a:t>
            </a:r>
            <a:r>
              <a:rPr lang="en-IN" dirty="0" err="1"/>
              <a:t>nonumy</a:t>
            </a:r>
            <a:r>
              <a:rPr lang="en-IN" dirty="0"/>
              <a:t> </a:t>
            </a:r>
            <a:r>
              <a:rPr lang="en-IN" dirty="0" err="1"/>
              <a:t>abhorreant</a:t>
            </a:r>
            <a:r>
              <a:rPr lang="en-IN" dirty="0"/>
              <a:t> </a:t>
            </a:r>
            <a:r>
              <a:rPr lang="en-IN" dirty="0" err="1"/>
              <a:t>sed</a:t>
            </a:r>
            <a:r>
              <a:rPr lang="en-IN" dirty="0"/>
              <a:t> ad. </a:t>
            </a:r>
            <a:r>
              <a:rPr lang="en-IN" dirty="0" err="1"/>
              <a:t>Putant</a:t>
            </a:r>
            <a:r>
              <a:rPr lang="en-IN" dirty="0"/>
              <a:t> </a:t>
            </a:r>
            <a:r>
              <a:rPr lang="en-IN" dirty="0" err="1"/>
              <a:t>probatus</a:t>
            </a:r>
            <a:r>
              <a:rPr lang="en-IN" dirty="0"/>
              <a:t> id vis, ad his </a:t>
            </a:r>
            <a:r>
              <a:rPr lang="en-IN" dirty="0" err="1"/>
              <a:t>meis</a:t>
            </a:r>
            <a:r>
              <a:rPr lang="en-IN" dirty="0"/>
              <a:t> </a:t>
            </a:r>
            <a:r>
              <a:rPr lang="en-IN" dirty="0" err="1"/>
              <a:t>habemus</a:t>
            </a:r>
            <a:r>
              <a:rPr lang="en-IN" dirty="0"/>
              <a:t> </a:t>
            </a:r>
            <a:r>
              <a:rPr lang="en-IN" dirty="0" err="1"/>
              <a:t>repudiare</a:t>
            </a:r>
            <a:r>
              <a:rPr lang="en-IN" dirty="0"/>
              <a:t>, has an </a:t>
            </a:r>
            <a:r>
              <a:rPr lang="en-IN" dirty="0" err="1"/>
              <a:t>pericula</a:t>
            </a:r>
            <a:r>
              <a:rPr lang="en-IN" dirty="0"/>
              <a:t> </a:t>
            </a:r>
            <a:r>
              <a:rPr lang="en-IN" dirty="0" err="1"/>
              <a:t>tractatos</a:t>
            </a:r>
            <a:r>
              <a:rPr lang="en-IN" dirty="0"/>
              <a:t>. </a:t>
            </a:r>
            <a:r>
              <a:rPr lang="en-IN" dirty="0" err="1"/>
              <a:t>Nec</a:t>
            </a:r>
            <a:r>
              <a:rPr lang="en-IN" dirty="0"/>
              <a:t> </a:t>
            </a:r>
            <a:r>
              <a:rPr lang="en-IN" dirty="0" err="1"/>
              <a:t>debitis</a:t>
            </a:r>
            <a:r>
              <a:rPr lang="en-IN" dirty="0"/>
              <a:t> </a:t>
            </a:r>
            <a:r>
              <a:rPr lang="en-IN" dirty="0" err="1"/>
              <a:t>assueverit</a:t>
            </a:r>
            <a:r>
              <a:rPr lang="en-IN" dirty="0"/>
              <a:t> </a:t>
            </a:r>
            <a:r>
              <a:rPr lang="en-IN" dirty="0" err="1"/>
              <a:t>dissentias</a:t>
            </a:r>
            <a:r>
              <a:rPr lang="en-IN" dirty="0"/>
              <a:t> ad. </a:t>
            </a:r>
            <a:r>
              <a:rPr lang="en-IN" dirty="0" err="1"/>
              <a:t>Patrioque</a:t>
            </a:r>
            <a:r>
              <a:rPr lang="en-IN" dirty="0"/>
              <a:t> </a:t>
            </a:r>
            <a:r>
              <a:rPr lang="en-IN" dirty="0" err="1"/>
              <a:t>voluptatum</a:t>
            </a:r>
            <a:r>
              <a:rPr lang="en-IN" dirty="0"/>
              <a:t> </a:t>
            </a:r>
            <a:r>
              <a:rPr lang="en-IN" dirty="0" err="1"/>
              <a:t>sed</a:t>
            </a:r>
            <a:r>
              <a:rPr lang="en-IN" dirty="0"/>
              <a:t> ex, id </a:t>
            </a:r>
            <a:r>
              <a:rPr lang="en-IN" dirty="0" err="1"/>
              <a:t>admodum</a:t>
            </a:r>
            <a:r>
              <a:rPr lang="en-IN" dirty="0"/>
              <a:t> </a:t>
            </a:r>
            <a:r>
              <a:rPr lang="en-IN" dirty="0" err="1"/>
              <a:t>apeirian</a:t>
            </a:r>
            <a:r>
              <a:rPr lang="en-IN" dirty="0"/>
              <a:t> cum, quo ipsum minim </a:t>
            </a:r>
            <a:r>
              <a:rPr lang="en-IN" dirty="0" err="1"/>
              <a:t>corrumpit</a:t>
            </a:r>
            <a:r>
              <a:rPr lang="en-IN" dirty="0"/>
              <a:t> </a:t>
            </a:r>
            <a:r>
              <a:rPr lang="en-IN" dirty="0" err="1"/>
              <a:t>ut.</a:t>
            </a:r>
            <a:r>
              <a:rPr lang="en-IN" dirty="0"/>
              <a:t> At has </a:t>
            </a:r>
            <a:r>
              <a:rPr lang="en-IN" dirty="0" err="1"/>
              <a:t>diam</a:t>
            </a:r>
            <a:r>
              <a:rPr lang="en-IN" dirty="0"/>
              <a:t> minimum, </a:t>
            </a:r>
            <a:r>
              <a:rPr lang="en-IN" dirty="0" err="1"/>
              <a:t>te</a:t>
            </a:r>
            <a:r>
              <a:rPr lang="en-IN" dirty="0"/>
              <a:t> cum </a:t>
            </a:r>
            <a:r>
              <a:rPr lang="en-IN" dirty="0" err="1"/>
              <a:t>omnis</a:t>
            </a:r>
            <a:r>
              <a:rPr lang="en-IN" dirty="0"/>
              <a:t> </a:t>
            </a:r>
            <a:r>
              <a:rPr lang="en-IN" dirty="0" err="1"/>
              <a:t>quodsi</a:t>
            </a:r>
            <a:r>
              <a:rPr lang="en-IN" dirty="0"/>
              <a:t>. </a:t>
            </a:r>
          </a:p>
        </p:txBody>
      </p:sp>
      <p:sp>
        <p:nvSpPr>
          <p:cNvPr id="32" name="Content Placeholder 31">
            <a:extLst>
              <a:ext uri="{FF2B5EF4-FFF2-40B4-BE49-F238E27FC236}">
                <a16:creationId xmlns:a16="http://schemas.microsoft.com/office/drawing/2014/main" id="{8DA850F7-3F17-447B-A1EE-7AE5EACA9C23}"/>
              </a:ext>
            </a:extLst>
          </p:cNvPr>
          <p:cNvSpPr>
            <a:spLocks noGrp="1"/>
          </p:cNvSpPr>
          <p:nvPr>
            <p:ph idx="12"/>
          </p:nvPr>
        </p:nvSpPr>
        <p:spPr/>
        <p:txBody>
          <a:bodyPr/>
          <a:lstStyle/>
          <a:p>
            <a:r>
              <a:rPr lang="en-IN"/>
              <a:t>Utinam nonumy abhorreant sed ad. Putant probatus id vis, ad his meis habemus repudiare, has an pericula tractatos. Nec debitis assueverit dissentias ad. Patrioque voluptatum sed ex, id admodum apeirian cum, quo ipsum minim corrumpit ut. At has diam minimum, te cum omnis quodsi. </a:t>
            </a:r>
            <a:endParaRPr lang="en-IN" dirty="0"/>
          </a:p>
        </p:txBody>
      </p:sp>
      <p:sp>
        <p:nvSpPr>
          <p:cNvPr id="10" name="Date Placeholder 9">
            <a:extLst>
              <a:ext uri="{FF2B5EF4-FFF2-40B4-BE49-F238E27FC236}">
                <a16:creationId xmlns:a16="http://schemas.microsoft.com/office/drawing/2014/main" id="{2227AF36-137C-45E3-B819-8C380B9967D0}"/>
              </a:ext>
            </a:extLst>
          </p:cNvPr>
          <p:cNvSpPr>
            <a:spLocks noGrp="1"/>
          </p:cNvSpPr>
          <p:nvPr>
            <p:ph type="dt" sz="half" idx="13"/>
          </p:nvPr>
        </p:nvSpPr>
        <p:spPr/>
        <p:txBody>
          <a:bodyPr/>
          <a:lstStyle/>
          <a:p>
            <a:fld id="{D89F8B32-1B6F-4BBA-BA04-DF9E28281DB7}" type="datetime3">
              <a:rPr lang="en-US" smtClean="0">
                <a:solidFill>
                  <a:srgbClr val="FFFFFF"/>
                </a:solidFill>
              </a:rPr>
              <a:t>18 July 2022</a:t>
            </a:fld>
            <a:endParaRPr lang="en-IN" dirty="0">
              <a:solidFill>
                <a:srgbClr val="FFFFFF"/>
              </a:solidFill>
            </a:endParaRPr>
          </a:p>
        </p:txBody>
      </p:sp>
      <p:sp>
        <p:nvSpPr>
          <p:cNvPr id="11" name="Footer Placeholder 10">
            <a:extLst>
              <a:ext uri="{FF2B5EF4-FFF2-40B4-BE49-F238E27FC236}">
                <a16:creationId xmlns:a16="http://schemas.microsoft.com/office/drawing/2014/main" id="{59E151F7-BC10-471E-A20C-14D2F8FFE909}"/>
              </a:ext>
            </a:extLst>
          </p:cNvPr>
          <p:cNvSpPr>
            <a:spLocks noGrp="1"/>
          </p:cNvSpPr>
          <p:nvPr>
            <p:ph type="ftr" sz="quarter" idx="14"/>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30D3448C-34F1-48D0-9E1C-31BBD8FFFD3B}"/>
              </a:ext>
            </a:extLst>
          </p:cNvPr>
          <p:cNvSpPr>
            <a:spLocks noGrp="1"/>
          </p:cNvSpPr>
          <p:nvPr>
            <p:ph type="sldNum" sz="quarter" idx="15"/>
          </p:nvPr>
        </p:nvSpPr>
        <p:spPr/>
        <p:txBody>
          <a:bodyPr/>
          <a:lstStyle/>
          <a:p>
            <a:r>
              <a:rPr lang="en-GB" dirty="0">
                <a:solidFill>
                  <a:srgbClr val="FFFFFF"/>
                </a:solidFill>
              </a:rPr>
              <a:t>Page </a:t>
            </a:r>
            <a:fld id="{F1BC30E3-FFE5-4B91-AA19-87A149EBB9EE}" type="slidenum">
              <a:rPr smtClean="0">
                <a:solidFill>
                  <a:srgbClr val="FFFFFF"/>
                </a:solidFill>
              </a:rPr>
              <a:pPr/>
              <a:t>9</a:t>
            </a:fld>
            <a:endParaRPr dirty="0">
              <a:solidFill>
                <a:srgbClr val="FFFFFF"/>
              </a:solidFill>
            </a:endParaRPr>
          </a:p>
        </p:txBody>
      </p:sp>
      <p:sp>
        <p:nvSpPr>
          <p:cNvPr id="5" name="Rectangle 4">
            <a:extLst>
              <a:ext uri="{FF2B5EF4-FFF2-40B4-BE49-F238E27FC236}">
                <a16:creationId xmlns:a16="http://schemas.microsoft.com/office/drawing/2014/main" id="{130C9C47-74D3-4AE9-A53A-1A6A6A893A82}"/>
              </a:ext>
            </a:extLst>
          </p:cNvPr>
          <p:cNvSpPr/>
          <p:nvPr/>
        </p:nvSpPr>
        <p:spPr>
          <a:xfrm>
            <a:off x="8921185" y="3653880"/>
            <a:ext cx="1233030" cy="769441"/>
          </a:xfrm>
          <a:prstGeom prst="rect">
            <a:avLst/>
          </a:prstGeom>
        </p:spPr>
        <p:txBody>
          <a:bodyPr wrap="none">
            <a:spAutoFit/>
          </a:bodyPr>
          <a:lstStyle/>
          <a:p>
            <a:pPr lvl="0">
              <a:spcBef>
                <a:spcPct val="20000"/>
              </a:spcBef>
              <a:buClr>
                <a:srgbClr val="FFE600"/>
              </a:buClr>
              <a:buSzPct val="70000"/>
            </a:pPr>
            <a:r>
              <a:rPr lang="en-IN" sz="4400" b="1" dirty="0">
                <a:solidFill>
                  <a:srgbClr val="2E2E38"/>
                </a:solidFill>
                <a:latin typeface="EYInterstate Light" panose="02000506000000020004" pitchFamily="2" charset="0"/>
              </a:rPr>
              <a:t>89%</a:t>
            </a:r>
          </a:p>
        </p:txBody>
      </p:sp>
      <p:sp>
        <p:nvSpPr>
          <p:cNvPr id="9" name="Rectangle 8">
            <a:extLst>
              <a:ext uri="{FF2B5EF4-FFF2-40B4-BE49-F238E27FC236}">
                <a16:creationId xmlns:a16="http://schemas.microsoft.com/office/drawing/2014/main" id="{9C249174-9755-40E4-9577-DDD4A7030A94}"/>
              </a:ext>
            </a:extLst>
          </p:cNvPr>
          <p:cNvSpPr/>
          <p:nvPr/>
        </p:nvSpPr>
        <p:spPr>
          <a:xfrm>
            <a:off x="8921185" y="4341470"/>
            <a:ext cx="2431079" cy="830997"/>
          </a:xfrm>
          <a:prstGeom prst="rect">
            <a:avLst/>
          </a:prstGeom>
        </p:spPr>
        <p:txBody>
          <a:bodyPr wrap="square">
            <a:spAutoFit/>
          </a:bodyPr>
          <a:lstStyle/>
          <a:p>
            <a:pPr lvl="0">
              <a:spcBef>
                <a:spcPct val="20000"/>
              </a:spcBef>
              <a:buClr>
                <a:srgbClr val="FFE600"/>
              </a:buClr>
              <a:buSzPct val="70000"/>
            </a:pPr>
            <a:r>
              <a:rPr lang="en-IN" sz="1200" dirty="0" err="1">
                <a:solidFill>
                  <a:srgbClr val="2E2E38"/>
                </a:solidFill>
                <a:latin typeface="EYInterstate Light" panose="02000506000000020004" pitchFamily="2" charset="0"/>
              </a:rPr>
              <a:t>Utinam</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nonumy</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abhorreant</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sed</a:t>
            </a:r>
            <a:r>
              <a:rPr lang="en-IN" sz="1200" dirty="0">
                <a:solidFill>
                  <a:srgbClr val="2E2E38"/>
                </a:solidFill>
                <a:latin typeface="EYInterstate Light" panose="02000506000000020004" pitchFamily="2" charset="0"/>
              </a:rPr>
              <a:t> ad. </a:t>
            </a:r>
            <a:r>
              <a:rPr lang="en-IN" sz="1200" dirty="0" err="1">
                <a:solidFill>
                  <a:srgbClr val="2E2E38"/>
                </a:solidFill>
                <a:latin typeface="EYInterstate Light" panose="02000506000000020004" pitchFamily="2" charset="0"/>
              </a:rPr>
              <a:t>Putant</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probatus</a:t>
            </a:r>
            <a:r>
              <a:rPr lang="en-IN" sz="1200" dirty="0">
                <a:solidFill>
                  <a:srgbClr val="2E2E38"/>
                </a:solidFill>
                <a:latin typeface="EYInterstate Light" panose="02000506000000020004" pitchFamily="2" charset="0"/>
              </a:rPr>
              <a:t> id vis, ad his </a:t>
            </a:r>
            <a:r>
              <a:rPr lang="en-IN" sz="1200" dirty="0" err="1">
                <a:solidFill>
                  <a:srgbClr val="2E2E38"/>
                </a:solidFill>
                <a:latin typeface="EYInterstate Light" panose="02000506000000020004" pitchFamily="2" charset="0"/>
              </a:rPr>
              <a:t>meis</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habemus</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repudiare</a:t>
            </a:r>
            <a:r>
              <a:rPr lang="en-IN" sz="1200" dirty="0">
                <a:solidFill>
                  <a:srgbClr val="2E2E38"/>
                </a:solidFill>
                <a:latin typeface="EYInterstate Light" panose="02000506000000020004" pitchFamily="2" charset="0"/>
              </a:rPr>
              <a:t>, has an </a:t>
            </a:r>
            <a:r>
              <a:rPr lang="en-IN" sz="1200" dirty="0" err="1">
                <a:solidFill>
                  <a:srgbClr val="2E2E38"/>
                </a:solidFill>
                <a:latin typeface="EYInterstate Light" panose="02000506000000020004" pitchFamily="2" charset="0"/>
              </a:rPr>
              <a:t>pericula</a:t>
            </a:r>
            <a:r>
              <a:rPr lang="en-IN" sz="1200" dirty="0">
                <a:solidFill>
                  <a:srgbClr val="2E2E38"/>
                </a:solidFill>
                <a:latin typeface="EYInterstate Light" panose="02000506000000020004" pitchFamily="2" charset="0"/>
              </a:rPr>
              <a:t> </a:t>
            </a:r>
            <a:r>
              <a:rPr lang="en-IN" sz="1200" dirty="0" err="1">
                <a:solidFill>
                  <a:srgbClr val="2E2E38"/>
                </a:solidFill>
                <a:latin typeface="EYInterstate Light" panose="02000506000000020004" pitchFamily="2" charset="0"/>
              </a:rPr>
              <a:t>tractatos</a:t>
            </a:r>
            <a:r>
              <a:rPr lang="en-IN" sz="1200" dirty="0">
                <a:solidFill>
                  <a:srgbClr val="2E2E38"/>
                </a:solidFill>
                <a:latin typeface="EYInterstate Light" panose="02000506000000020004" pitchFamily="2" charset="0"/>
              </a:rPr>
              <a:t>. </a:t>
            </a:r>
          </a:p>
        </p:txBody>
      </p:sp>
    </p:spTree>
    <p:extLst>
      <p:ext uri="{BB962C8B-B14F-4D97-AF65-F5344CB8AC3E}">
        <p14:creationId xmlns:p14="http://schemas.microsoft.com/office/powerpoint/2010/main" val="2495539921"/>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3216</Words>
  <Application>Microsoft Office PowerPoint</Application>
  <PresentationFormat>Custom</PresentationFormat>
  <Paragraphs>517</Paragraphs>
  <Slides>37</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Cambria Math</vt:lpstr>
      <vt:lpstr>EYInterstate</vt:lpstr>
      <vt:lpstr>EYInterstate Light</vt:lpstr>
      <vt:lpstr>EYInterstate Regular</vt:lpstr>
      <vt:lpstr>Georgia</vt:lpstr>
      <vt:lpstr>Lato</vt:lpstr>
      <vt:lpstr>EY dark background</vt:lpstr>
      <vt:lpstr>EY light background</vt:lpstr>
      <vt:lpstr>Crypto platform with MPC custodian technology</vt:lpstr>
      <vt:lpstr>Lagrange polynomial Interpolation</vt:lpstr>
      <vt:lpstr>Lagrange polynomial Interpolation</vt:lpstr>
      <vt:lpstr>Lagrange polynomial Interpolation</vt:lpstr>
      <vt:lpstr>PowerPoint Presentation</vt:lpstr>
      <vt:lpstr>Bullet text</vt:lpstr>
      <vt:lpstr>Standard slide — no bullets</vt:lpstr>
      <vt:lpstr>Title EY Interstate Light</vt:lpstr>
      <vt:lpstr>Title EY Interstate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Focused data</vt:lpstr>
      <vt:lpstr>Chart samples</vt:lpstr>
      <vt:lpstr>Chart samples</vt:lpstr>
      <vt:lpstr>Table sample</vt:lpstr>
      <vt:lpstr>Process/model/diagram</vt:lpstr>
      <vt:lpstr>Mixed text slide</vt:lpstr>
      <vt:lpstr>Two columns, no headings</vt:lpstr>
      <vt:lpstr>Two columns with headings</vt:lpstr>
      <vt:lpstr>PowerPoint Presentation</vt:lpstr>
      <vt:lpstr>PowerPoint Presentation</vt:lpstr>
      <vt:lpstr>PowerPoint Presentation</vt:lpstr>
      <vt:lpstr>Section divider over two lines or three lines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2020-06-09T18:31:46Z</dcterms:created>
  <dcterms:modified xsi:type="dcterms:W3CDTF">2022-07-18T14:06:26Z</dcterms:modified>
  <cp:contentStatus/>
</cp:coreProperties>
</file>